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2"/>
  </p:notesMasterIdLst>
  <p:sldIdLst>
    <p:sldId id="256" r:id="rId3"/>
    <p:sldId id="257" r:id="rId4"/>
    <p:sldId id="297" r:id="rId5"/>
    <p:sldId id="280" r:id="rId6"/>
    <p:sldId id="299" r:id="rId7"/>
    <p:sldId id="298" r:id="rId8"/>
    <p:sldId id="300" r:id="rId9"/>
    <p:sldId id="301" r:id="rId10"/>
    <p:sldId id="302" r:id="rId11"/>
    <p:sldId id="261" r:id="rId12"/>
    <p:sldId id="312" r:id="rId13"/>
    <p:sldId id="311" r:id="rId14"/>
    <p:sldId id="313" r:id="rId15"/>
    <p:sldId id="316" r:id="rId16"/>
    <p:sldId id="321" r:id="rId17"/>
    <p:sldId id="314" r:id="rId18"/>
    <p:sldId id="320" r:id="rId19"/>
    <p:sldId id="322" r:id="rId20"/>
    <p:sldId id="319" r:id="rId21"/>
    <p:sldId id="317" r:id="rId22"/>
    <p:sldId id="318" r:id="rId23"/>
    <p:sldId id="315" r:id="rId24"/>
    <p:sldId id="258" r:id="rId25"/>
    <p:sldId id="308" r:id="rId26"/>
    <p:sldId id="309" r:id="rId27"/>
    <p:sldId id="310" r:id="rId28"/>
    <p:sldId id="303" r:id="rId29"/>
    <p:sldId id="304" r:id="rId30"/>
    <p:sldId id="296" r:id="rId31"/>
  </p:sldIdLst>
  <p:sldSz cx="9144000" cy="5143500" type="screen16x9"/>
  <p:notesSz cx="6858000" cy="9144000"/>
  <p:embeddedFontLst>
    <p:embeddedFont>
      <p:font typeface="Advent Pro Medium" panose="020B0604020202020204" charset="0"/>
      <p:regular r:id="rId33"/>
      <p:bold r:id="rId34"/>
      <p:italic r:id="rId35"/>
      <p:boldItalic r:id="rId36"/>
    </p:embeddedFont>
    <p:embeddedFont>
      <p:font typeface="Advent Pro SemiBold" panose="020B0604020202020204" charset="0"/>
      <p:regular r:id="rId37"/>
      <p:bold r:id="rId38"/>
      <p:italic r:id="rId39"/>
      <p:boldItalic r:id="rId40"/>
    </p:embeddedFont>
    <p:embeddedFont>
      <p:font typeface="Fira Sans Condensed Medium" panose="020B0603050000020004" pitchFamily="34" charset="0"/>
      <p:regular r:id="rId41"/>
      <p:bold r:id="rId42"/>
      <p:italic r:id="rId43"/>
      <p:boldItalic r:id="rId44"/>
    </p:embeddedFont>
    <p:embeddedFont>
      <p:font typeface="Fira Sans Extra Condensed Medium" panose="020B0604020202020204" charset="0"/>
      <p:regular r:id="rId45"/>
      <p:bold r:id="rId46"/>
      <p:italic r:id="rId47"/>
      <p:boldItalic r:id="rId48"/>
    </p:embeddedFont>
    <p:embeddedFont>
      <p:font typeface="Livvic Light" pitchFamily="2" charset="0"/>
      <p:regular r:id="rId49"/>
      <p:italic r:id="rId50"/>
    </p:embeddedFont>
    <p:embeddedFont>
      <p:font typeface="Maven Pro" panose="020B0604020202020204" charset="0"/>
      <p:regular r:id="rId51"/>
      <p:bold r:id="rId52"/>
    </p:embeddedFont>
    <p:embeddedFont>
      <p:font typeface="Nunito Light" pitchFamily="2" charset="0"/>
      <p:regular r:id="rId53"/>
      <p:italic r:id="rId54"/>
    </p:embeddedFont>
    <p:embeddedFont>
      <p:font typeface="Proxima Nova" panose="020B0604020202020204" charset="0"/>
      <p:regular r:id="rId55"/>
      <p:bold r:id="rId56"/>
      <p:italic r:id="rId57"/>
      <p:boldItalic r:id="rId58"/>
    </p:embeddedFont>
    <p:embeddedFont>
      <p:font typeface="Proxima Nova Semibold" panose="020B0604020202020204" charset="0"/>
      <p:regular r:id="rId59"/>
      <p:bold r:id="rId60"/>
      <p:boldItalic r:id="rId61"/>
    </p:embeddedFont>
    <p:embeddedFont>
      <p:font typeface="Share Tech" panose="020B0604020202020204" charset="0"/>
      <p:regular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A38C87A-B083-4644-8889-504202085AC1}">
  <a:tblStyle styleId="{8A38C87A-B083-4644-8889-504202085AC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47" autoAdjust="0"/>
    <p:restoredTop sz="95033" autoAdjust="0"/>
  </p:normalViewPr>
  <p:slideViewPr>
    <p:cSldViewPr snapToGrid="0">
      <p:cViewPr varScale="1">
        <p:scale>
          <a:sx n="104" d="100"/>
          <a:sy n="104" d="100"/>
        </p:scale>
        <p:origin x="451"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2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20" Type="http://schemas.openxmlformats.org/officeDocument/2006/relationships/slide" Target="slides/slide18.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a:extLst>
            <a:ext uri="{FF2B5EF4-FFF2-40B4-BE49-F238E27FC236}">
              <a16:creationId xmlns:a16="http://schemas.microsoft.com/office/drawing/2014/main" id="{94C3BC7A-6E19-5EAC-87AA-20778BDC759A}"/>
            </a:ext>
          </a:extLst>
        </p:cNvPr>
        <p:cNvGrpSpPr/>
        <p:nvPr/>
      </p:nvGrpSpPr>
      <p:grpSpPr>
        <a:xfrm>
          <a:off x="0" y="0"/>
          <a:ext cx="0" cy="0"/>
          <a:chOff x="0" y="0"/>
          <a:chExt cx="0" cy="0"/>
        </a:xfrm>
      </p:grpSpPr>
      <p:sp>
        <p:nvSpPr>
          <p:cNvPr id="598" name="Google Shape;598;g6c4305b01e_0_10:notes">
            <a:extLst>
              <a:ext uri="{FF2B5EF4-FFF2-40B4-BE49-F238E27FC236}">
                <a16:creationId xmlns:a16="http://schemas.microsoft.com/office/drawing/2014/main" id="{D2C56666-8D25-4504-34CE-A5C9E573F2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6c4305b01e_0_10:notes">
            <a:extLst>
              <a:ext uri="{FF2B5EF4-FFF2-40B4-BE49-F238E27FC236}">
                <a16:creationId xmlns:a16="http://schemas.microsoft.com/office/drawing/2014/main" id="{6E07BDF9-4396-7033-98AD-C059F8B58B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502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a:extLst>
            <a:ext uri="{FF2B5EF4-FFF2-40B4-BE49-F238E27FC236}">
              <a16:creationId xmlns:a16="http://schemas.microsoft.com/office/drawing/2014/main" id="{C978C0A5-FCD0-4805-112A-D5DB43A84B99}"/>
            </a:ext>
          </a:extLst>
        </p:cNvPr>
        <p:cNvGrpSpPr/>
        <p:nvPr/>
      </p:nvGrpSpPr>
      <p:grpSpPr>
        <a:xfrm>
          <a:off x="0" y="0"/>
          <a:ext cx="0" cy="0"/>
          <a:chOff x="0" y="0"/>
          <a:chExt cx="0" cy="0"/>
        </a:xfrm>
      </p:grpSpPr>
      <p:sp>
        <p:nvSpPr>
          <p:cNvPr id="598" name="Google Shape;598;g6c4305b01e_0_10:notes">
            <a:extLst>
              <a:ext uri="{FF2B5EF4-FFF2-40B4-BE49-F238E27FC236}">
                <a16:creationId xmlns:a16="http://schemas.microsoft.com/office/drawing/2014/main" id="{A652B1B7-6B71-DE15-CA04-B94D5BC1CE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6c4305b01e_0_10:notes">
            <a:extLst>
              <a:ext uri="{FF2B5EF4-FFF2-40B4-BE49-F238E27FC236}">
                <a16:creationId xmlns:a16="http://schemas.microsoft.com/office/drawing/2014/main" id="{59AC3420-7DE5-89F6-2AA2-FD8A810A19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7359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a:extLst>
            <a:ext uri="{FF2B5EF4-FFF2-40B4-BE49-F238E27FC236}">
              <a16:creationId xmlns:a16="http://schemas.microsoft.com/office/drawing/2014/main" id="{555BFB7E-230E-A9B8-A475-514B251E351F}"/>
            </a:ext>
          </a:extLst>
        </p:cNvPr>
        <p:cNvGrpSpPr/>
        <p:nvPr/>
      </p:nvGrpSpPr>
      <p:grpSpPr>
        <a:xfrm>
          <a:off x="0" y="0"/>
          <a:ext cx="0" cy="0"/>
          <a:chOff x="0" y="0"/>
          <a:chExt cx="0" cy="0"/>
        </a:xfrm>
      </p:grpSpPr>
      <p:sp>
        <p:nvSpPr>
          <p:cNvPr id="598" name="Google Shape;598;g6c4305b01e_0_10:notes">
            <a:extLst>
              <a:ext uri="{FF2B5EF4-FFF2-40B4-BE49-F238E27FC236}">
                <a16:creationId xmlns:a16="http://schemas.microsoft.com/office/drawing/2014/main" id="{FC475142-49EE-FF85-B1A6-E5660DB369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6c4305b01e_0_10:notes">
            <a:extLst>
              <a:ext uri="{FF2B5EF4-FFF2-40B4-BE49-F238E27FC236}">
                <a16:creationId xmlns:a16="http://schemas.microsoft.com/office/drawing/2014/main" id="{1C54B2F0-9E31-D1EF-D5B8-E7351B1C0E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9337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a:extLst>
            <a:ext uri="{FF2B5EF4-FFF2-40B4-BE49-F238E27FC236}">
              <a16:creationId xmlns:a16="http://schemas.microsoft.com/office/drawing/2014/main" id="{2D1DF1F5-CC51-F53F-7BD7-FB44492D0A03}"/>
            </a:ext>
          </a:extLst>
        </p:cNvPr>
        <p:cNvGrpSpPr/>
        <p:nvPr/>
      </p:nvGrpSpPr>
      <p:grpSpPr>
        <a:xfrm>
          <a:off x="0" y="0"/>
          <a:ext cx="0" cy="0"/>
          <a:chOff x="0" y="0"/>
          <a:chExt cx="0" cy="0"/>
        </a:xfrm>
      </p:grpSpPr>
      <p:sp>
        <p:nvSpPr>
          <p:cNvPr id="598" name="Google Shape;598;g6c4305b01e_0_10:notes">
            <a:extLst>
              <a:ext uri="{FF2B5EF4-FFF2-40B4-BE49-F238E27FC236}">
                <a16:creationId xmlns:a16="http://schemas.microsoft.com/office/drawing/2014/main" id="{2152EE05-EC11-B1EE-5107-93456ACF82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6c4305b01e_0_10:notes">
            <a:extLst>
              <a:ext uri="{FF2B5EF4-FFF2-40B4-BE49-F238E27FC236}">
                <a16:creationId xmlns:a16="http://schemas.microsoft.com/office/drawing/2014/main" id="{528CA924-B48B-6CCA-C0D9-4C92BCEB22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7483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a:extLst>
            <a:ext uri="{FF2B5EF4-FFF2-40B4-BE49-F238E27FC236}">
              <a16:creationId xmlns:a16="http://schemas.microsoft.com/office/drawing/2014/main" id="{C6C3D389-7003-5650-AF3F-F29238A3FBB3}"/>
            </a:ext>
          </a:extLst>
        </p:cNvPr>
        <p:cNvGrpSpPr/>
        <p:nvPr/>
      </p:nvGrpSpPr>
      <p:grpSpPr>
        <a:xfrm>
          <a:off x="0" y="0"/>
          <a:ext cx="0" cy="0"/>
          <a:chOff x="0" y="0"/>
          <a:chExt cx="0" cy="0"/>
        </a:xfrm>
      </p:grpSpPr>
      <p:sp>
        <p:nvSpPr>
          <p:cNvPr id="598" name="Google Shape;598;g6c4305b01e_0_10:notes">
            <a:extLst>
              <a:ext uri="{FF2B5EF4-FFF2-40B4-BE49-F238E27FC236}">
                <a16:creationId xmlns:a16="http://schemas.microsoft.com/office/drawing/2014/main" id="{DEF43984-64F6-3CF6-E03E-795572E685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6c4305b01e_0_10:notes">
            <a:extLst>
              <a:ext uri="{FF2B5EF4-FFF2-40B4-BE49-F238E27FC236}">
                <a16:creationId xmlns:a16="http://schemas.microsoft.com/office/drawing/2014/main" id="{D67136A8-64A2-0B24-F875-83CF8E1EA4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6364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a:extLst>
            <a:ext uri="{FF2B5EF4-FFF2-40B4-BE49-F238E27FC236}">
              <a16:creationId xmlns:a16="http://schemas.microsoft.com/office/drawing/2014/main" id="{5131A0F3-83CB-0438-E177-0CDC80AB5D7F}"/>
            </a:ext>
          </a:extLst>
        </p:cNvPr>
        <p:cNvGrpSpPr/>
        <p:nvPr/>
      </p:nvGrpSpPr>
      <p:grpSpPr>
        <a:xfrm>
          <a:off x="0" y="0"/>
          <a:ext cx="0" cy="0"/>
          <a:chOff x="0" y="0"/>
          <a:chExt cx="0" cy="0"/>
        </a:xfrm>
      </p:grpSpPr>
      <p:sp>
        <p:nvSpPr>
          <p:cNvPr id="598" name="Google Shape;598;g6c4305b01e_0_10:notes">
            <a:extLst>
              <a:ext uri="{FF2B5EF4-FFF2-40B4-BE49-F238E27FC236}">
                <a16:creationId xmlns:a16="http://schemas.microsoft.com/office/drawing/2014/main" id="{E65589B1-F09A-5E33-2D17-E44D0B4C68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6c4305b01e_0_10:notes">
            <a:extLst>
              <a:ext uri="{FF2B5EF4-FFF2-40B4-BE49-F238E27FC236}">
                <a16:creationId xmlns:a16="http://schemas.microsoft.com/office/drawing/2014/main" id="{87914B17-F496-96D8-FE30-16FAB51C0E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6005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a:extLst>
            <a:ext uri="{FF2B5EF4-FFF2-40B4-BE49-F238E27FC236}">
              <a16:creationId xmlns:a16="http://schemas.microsoft.com/office/drawing/2014/main" id="{F617EFE4-A33B-C256-8C91-4BFA324D571C}"/>
            </a:ext>
          </a:extLst>
        </p:cNvPr>
        <p:cNvGrpSpPr/>
        <p:nvPr/>
      </p:nvGrpSpPr>
      <p:grpSpPr>
        <a:xfrm>
          <a:off x="0" y="0"/>
          <a:ext cx="0" cy="0"/>
          <a:chOff x="0" y="0"/>
          <a:chExt cx="0" cy="0"/>
        </a:xfrm>
      </p:grpSpPr>
      <p:sp>
        <p:nvSpPr>
          <p:cNvPr id="598" name="Google Shape;598;g6c4305b01e_0_10:notes">
            <a:extLst>
              <a:ext uri="{FF2B5EF4-FFF2-40B4-BE49-F238E27FC236}">
                <a16:creationId xmlns:a16="http://schemas.microsoft.com/office/drawing/2014/main" id="{83673935-DDEA-1BAA-BFF6-3BE28B97C1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6c4305b01e_0_10:notes">
            <a:extLst>
              <a:ext uri="{FF2B5EF4-FFF2-40B4-BE49-F238E27FC236}">
                <a16:creationId xmlns:a16="http://schemas.microsoft.com/office/drawing/2014/main" id="{DA7DFA48-25CF-7109-994F-5A811DF9CC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206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a:extLst>
            <a:ext uri="{FF2B5EF4-FFF2-40B4-BE49-F238E27FC236}">
              <a16:creationId xmlns:a16="http://schemas.microsoft.com/office/drawing/2014/main" id="{D7892112-66C7-5E93-F605-5997E84123D6}"/>
            </a:ext>
          </a:extLst>
        </p:cNvPr>
        <p:cNvGrpSpPr/>
        <p:nvPr/>
      </p:nvGrpSpPr>
      <p:grpSpPr>
        <a:xfrm>
          <a:off x="0" y="0"/>
          <a:ext cx="0" cy="0"/>
          <a:chOff x="0" y="0"/>
          <a:chExt cx="0" cy="0"/>
        </a:xfrm>
      </p:grpSpPr>
      <p:sp>
        <p:nvSpPr>
          <p:cNvPr id="598" name="Google Shape;598;g6c4305b01e_0_10:notes">
            <a:extLst>
              <a:ext uri="{FF2B5EF4-FFF2-40B4-BE49-F238E27FC236}">
                <a16:creationId xmlns:a16="http://schemas.microsoft.com/office/drawing/2014/main" id="{7A1AE044-7060-EDF0-3A50-AA7DAA1393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6c4305b01e_0_10:notes">
            <a:extLst>
              <a:ext uri="{FF2B5EF4-FFF2-40B4-BE49-F238E27FC236}">
                <a16:creationId xmlns:a16="http://schemas.microsoft.com/office/drawing/2014/main" id="{F27CB2BA-D141-C571-6BD6-FAD7E52E0E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6060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a:extLst>
            <a:ext uri="{FF2B5EF4-FFF2-40B4-BE49-F238E27FC236}">
              <a16:creationId xmlns:a16="http://schemas.microsoft.com/office/drawing/2014/main" id="{CBF8E1DF-4396-1A0B-C912-BC617E280DD3}"/>
            </a:ext>
          </a:extLst>
        </p:cNvPr>
        <p:cNvGrpSpPr/>
        <p:nvPr/>
      </p:nvGrpSpPr>
      <p:grpSpPr>
        <a:xfrm>
          <a:off x="0" y="0"/>
          <a:ext cx="0" cy="0"/>
          <a:chOff x="0" y="0"/>
          <a:chExt cx="0" cy="0"/>
        </a:xfrm>
      </p:grpSpPr>
      <p:sp>
        <p:nvSpPr>
          <p:cNvPr id="598" name="Google Shape;598;g6c4305b01e_0_10:notes">
            <a:extLst>
              <a:ext uri="{FF2B5EF4-FFF2-40B4-BE49-F238E27FC236}">
                <a16:creationId xmlns:a16="http://schemas.microsoft.com/office/drawing/2014/main" id="{DF21C35B-2BAB-3672-B707-4A6DBED3A2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6c4305b01e_0_10:notes">
            <a:extLst>
              <a:ext uri="{FF2B5EF4-FFF2-40B4-BE49-F238E27FC236}">
                <a16:creationId xmlns:a16="http://schemas.microsoft.com/office/drawing/2014/main" id="{766545A5-22D6-C1D5-57DA-91C96F83D3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383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a:extLst>
            <a:ext uri="{FF2B5EF4-FFF2-40B4-BE49-F238E27FC236}">
              <a16:creationId xmlns:a16="http://schemas.microsoft.com/office/drawing/2014/main" id="{BEC8E112-6EF2-3987-E6E1-47BAAB5DE3FF}"/>
            </a:ext>
          </a:extLst>
        </p:cNvPr>
        <p:cNvGrpSpPr/>
        <p:nvPr/>
      </p:nvGrpSpPr>
      <p:grpSpPr>
        <a:xfrm>
          <a:off x="0" y="0"/>
          <a:ext cx="0" cy="0"/>
          <a:chOff x="0" y="0"/>
          <a:chExt cx="0" cy="0"/>
        </a:xfrm>
      </p:grpSpPr>
      <p:sp>
        <p:nvSpPr>
          <p:cNvPr id="598" name="Google Shape;598;g6c4305b01e_0_10:notes">
            <a:extLst>
              <a:ext uri="{FF2B5EF4-FFF2-40B4-BE49-F238E27FC236}">
                <a16:creationId xmlns:a16="http://schemas.microsoft.com/office/drawing/2014/main" id="{AEA70B1B-DA10-7536-4D0E-B140C7C47B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6c4305b01e_0_10:notes">
            <a:extLst>
              <a:ext uri="{FF2B5EF4-FFF2-40B4-BE49-F238E27FC236}">
                <a16:creationId xmlns:a16="http://schemas.microsoft.com/office/drawing/2014/main" id="{7A7BBD8C-8D68-4483-3AF9-A593E6B539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987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a:extLst>
            <a:ext uri="{FF2B5EF4-FFF2-40B4-BE49-F238E27FC236}">
              <a16:creationId xmlns:a16="http://schemas.microsoft.com/office/drawing/2014/main" id="{1E7C8919-C005-9C17-08A3-26B9305AB201}"/>
            </a:ext>
          </a:extLst>
        </p:cNvPr>
        <p:cNvGrpSpPr/>
        <p:nvPr/>
      </p:nvGrpSpPr>
      <p:grpSpPr>
        <a:xfrm>
          <a:off x="0" y="0"/>
          <a:ext cx="0" cy="0"/>
          <a:chOff x="0" y="0"/>
          <a:chExt cx="0" cy="0"/>
        </a:xfrm>
      </p:grpSpPr>
      <p:sp>
        <p:nvSpPr>
          <p:cNvPr id="598" name="Google Shape;598;g6c4305b01e_0_10:notes">
            <a:extLst>
              <a:ext uri="{FF2B5EF4-FFF2-40B4-BE49-F238E27FC236}">
                <a16:creationId xmlns:a16="http://schemas.microsoft.com/office/drawing/2014/main" id="{A62A3EEA-77D3-9FC7-E15F-7070A0643E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6c4305b01e_0_10:notes">
            <a:extLst>
              <a:ext uri="{FF2B5EF4-FFF2-40B4-BE49-F238E27FC236}">
                <a16:creationId xmlns:a16="http://schemas.microsoft.com/office/drawing/2014/main" id="{E4BE67DD-5C51-A0FC-B930-6870BA951D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2416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a:extLst>
            <a:ext uri="{FF2B5EF4-FFF2-40B4-BE49-F238E27FC236}">
              <a16:creationId xmlns:a16="http://schemas.microsoft.com/office/drawing/2014/main" id="{E9C628FB-BA5A-8165-CC05-030EF282D760}"/>
            </a:ext>
          </a:extLst>
        </p:cNvPr>
        <p:cNvGrpSpPr/>
        <p:nvPr/>
      </p:nvGrpSpPr>
      <p:grpSpPr>
        <a:xfrm>
          <a:off x="0" y="0"/>
          <a:ext cx="0" cy="0"/>
          <a:chOff x="0" y="0"/>
          <a:chExt cx="0" cy="0"/>
        </a:xfrm>
      </p:grpSpPr>
      <p:sp>
        <p:nvSpPr>
          <p:cNvPr id="598" name="Google Shape;598;g6c4305b01e_0_10:notes">
            <a:extLst>
              <a:ext uri="{FF2B5EF4-FFF2-40B4-BE49-F238E27FC236}">
                <a16:creationId xmlns:a16="http://schemas.microsoft.com/office/drawing/2014/main" id="{B6177E21-EB24-D4CF-C68D-BC6761B980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6c4305b01e_0_10:notes">
            <a:extLst>
              <a:ext uri="{FF2B5EF4-FFF2-40B4-BE49-F238E27FC236}">
                <a16:creationId xmlns:a16="http://schemas.microsoft.com/office/drawing/2014/main" id="{4340B774-E2A7-3BD9-9D62-EE5B4F8637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611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a:extLst>
            <a:ext uri="{FF2B5EF4-FFF2-40B4-BE49-F238E27FC236}">
              <a16:creationId xmlns:a16="http://schemas.microsoft.com/office/drawing/2014/main" id="{71A3844A-CE33-47F2-77E6-D468E1600A48}"/>
            </a:ext>
          </a:extLst>
        </p:cNvPr>
        <p:cNvGrpSpPr/>
        <p:nvPr/>
      </p:nvGrpSpPr>
      <p:grpSpPr>
        <a:xfrm>
          <a:off x="0" y="0"/>
          <a:ext cx="0" cy="0"/>
          <a:chOff x="0" y="0"/>
          <a:chExt cx="0" cy="0"/>
        </a:xfrm>
      </p:grpSpPr>
      <p:sp>
        <p:nvSpPr>
          <p:cNvPr id="469" name="Google Shape;469;g6c4305b01e_0_0:notes">
            <a:extLst>
              <a:ext uri="{FF2B5EF4-FFF2-40B4-BE49-F238E27FC236}">
                <a16:creationId xmlns:a16="http://schemas.microsoft.com/office/drawing/2014/main" id="{45627C1A-8D7D-2491-446C-9D60318940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a:extLst>
              <a:ext uri="{FF2B5EF4-FFF2-40B4-BE49-F238E27FC236}">
                <a16:creationId xmlns:a16="http://schemas.microsoft.com/office/drawing/2014/main" id="{F7DCF366-9BE5-6F88-7B1E-6483B9643C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848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a:extLst>
            <a:ext uri="{FF2B5EF4-FFF2-40B4-BE49-F238E27FC236}">
              <a16:creationId xmlns:a16="http://schemas.microsoft.com/office/drawing/2014/main" id="{1C3B6539-893C-82CB-C196-A0F743745823}"/>
            </a:ext>
          </a:extLst>
        </p:cNvPr>
        <p:cNvGrpSpPr/>
        <p:nvPr/>
      </p:nvGrpSpPr>
      <p:grpSpPr>
        <a:xfrm>
          <a:off x="0" y="0"/>
          <a:ext cx="0" cy="0"/>
          <a:chOff x="0" y="0"/>
          <a:chExt cx="0" cy="0"/>
        </a:xfrm>
      </p:grpSpPr>
      <p:sp>
        <p:nvSpPr>
          <p:cNvPr id="469" name="Google Shape;469;g6c4305b01e_0_0:notes">
            <a:extLst>
              <a:ext uri="{FF2B5EF4-FFF2-40B4-BE49-F238E27FC236}">
                <a16:creationId xmlns:a16="http://schemas.microsoft.com/office/drawing/2014/main" id="{D90C5623-D483-7F1E-B7FD-A49F9D9183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a:extLst>
              <a:ext uri="{FF2B5EF4-FFF2-40B4-BE49-F238E27FC236}">
                <a16:creationId xmlns:a16="http://schemas.microsoft.com/office/drawing/2014/main" id="{C2286973-8A3D-F887-7E50-27B89C43AB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1793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a:extLst>
            <a:ext uri="{FF2B5EF4-FFF2-40B4-BE49-F238E27FC236}">
              <a16:creationId xmlns:a16="http://schemas.microsoft.com/office/drawing/2014/main" id="{42CE1F3C-B601-1838-F5DB-B694C0D028C6}"/>
            </a:ext>
          </a:extLst>
        </p:cNvPr>
        <p:cNvGrpSpPr/>
        <p:nvPr/>
      </p:nvGrpSpPr>
      <p:grpSpPr>
        <a:xfrm>
          <a:off x="0" y="0"/>
          <a:ext cx="0" cy="0"/>
          <a:chOff x="0" y="0"/>
          <a:chExt cx="0" cy="0"/>
        </a:xfrm>
      </p:grpSpPr>
      <p:sp>
        <p:nvSpPr>
          <p:cNvPr id="469" name="Google Shape;469;g6c4305b01e_0_0:notes">
            <a:extLst>
              <a:ext uri="{FF2B5EF4-FFF2-40B4-BE49-F238E27FC236}">
                <a16:creationId xmlns:a16="http://schemas.microsoft.com/office/drawing/2014/main" id="{1693D0D6-5113-9071-F75A-51C10CD8AD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a:extLst>
              <a:ext uri="{FF2B5EF4-FFF2-40B4-BE49-F238E27FC236}">
                <a16:creationId xmlns:a16="http://schemas.microsoft.com/office/drawing/2014/main" id="{3704408A-5C12-86AD-FB8A-886A64225B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453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a:extLst>
            <a:ext uri="{FF2B5EF4-FFF2-40B4-BE49-F238E27FC236}">
              <a16:creationId xmlns:a16="http://schemas.microsoft.com/office/drawing/2014/main" id="{FF1F2037-4372-7FC5-F485-14A7A563C55D}"/>
            </a:ext>
          </a:extLst>
        </p:cNvPr>
        <p:cNvGrpSpPr/>
        <p:nvPr/>
      </p:nvGrpSpPr>
      <p:grpSpPr>
        <a:xfrm>
          <a:off x="0" y="0"/>
          <a:ext cx="0" cy="0"/>
          <a:chOff x="0" y="0"/>
          <a:chExt cx="0" cy="0"/>
        </a:xfrm>
      </p:grpSpPr>
      <p:sp>
        <p:nvSpPr>
          <p:cNvPr id="598" name="Google Shape;598;g6c4305b01e_0_10:notes">
            <a:extLst>
              <a:ext uri="{FF2B5EF4-FFF2-40B4-BE49-F238E27FC236}">
                <a16:creationId xmlns:a16="http://schemas.microsoft.com/office/drawing/2014/main" id="{7C9057A9-8687-56FC-DE21-DD17478A49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6c4305b01e_0_10:notes">
            <a:extLst>
              <a:ext uri="{FF2B5EF4-FFF2-40B4-BE49-F238E27FC236}">
                <a16:creationId xmlns:a16="http://schemas.microsoft.com/office/drawing/2014/main" id="{780632B3-C187-C452-8537-7D2EB7FCE5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351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a:extLst>
            <a:ext uri="{FF2B5EF4-FFF2-40B4-BE49-F238E27FC236}">
              <a16:creationId xmlns:a16="http://schemas.microsoft.com/office/drawing/2014/main" id="{8F6479FA-837F-8F88-FC16-A51A1C564E29}"/>
            </a:ext>
          </a:extLst>
        </p:cNvPr>
        <p:cNvGrpSpPr/>
        <p:nvPr/>
      </p:nvGrpSpPr>
      <p:grpSpPr>
        <a:xfrm>
          <a:off x="0" y="0"/>
          <a:ext cx="0" cy="0"/>
          <a:chOff x="0" y="0"/>
          <a:chExt cx="0" cy="0"/>
        </a:xfrm>
      </p:grpSpPr>
      <p:sp>
        <p:nvSpPr>
          <p:cNvPr id="1078" name="Google Shape;1078;g70d13569c7_2_50:notes">
            <a:extLst>
              <a:ext uri="{FF2B5EF4-FFF2-40B4-BE49-F238E27FC236}">
                <a16:creationId xmlns:a16="http://schemas.microsoft.com/office/drawing/2014/main" id="{A7E1E4B4-9D66-51E9-B1F5-22F5071794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70d13569c7_2_50:notes">
            <a:extLst>
              <a:ext uri="{FF2B5EF4-FFF2-40B4-BE49-F238E27FC236}">
                <a16:creationId xmlns:a16="http://schemas.microsoft.com/office/drawing/2014/main" id="{CEFB2200-55B3-E377-5781-C793042FB2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261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3"/>
        <p:cNvGrpSpPr/>
        <p:nvPr/>
      </p:nvGrpSpPr>
      <p:grpSpPr>
        <a:xfrm>
          <a:off x="0" y="0"/>
          <a:ext cx="0" cy="0"/>
          <a:chOff x="0" y="0"/>
          <a:chExt cx="0" cy="0"/>
        </a:xfrm>
      </p:grpSpPr>
      <p:sp>
        <p:nvSpPr>
          <p:cNvPr id="13794" name="Google Shape;13794;g70e1a7781e_1_25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5" name="Google Shape;13795;g70e1a7781e_1_25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a:extLst>
            <a:ext uri="{FF2B5EF4-FFF2-40B4-BE49-F238E27FC236}">
              <a16:creationId xmlns:a16="http://schemas.microsoft.com/office/drawing/2014/main" id="{5AFCC972-58DC-AB89-0971-13CCE44C848F}"/>
            </a:ext>
          </a:extLst>
        </p:cNvPr>
        <p:cNvGrpSpPr/>
        <p:nvPr/>
      </p:nvGrpSpPr>
      <p:grpSpPr>
        <a:xfrm>
          <a:off x="0" y="0"/>
          <a:ext cx="0" cy="0"/>
          <a:chOff x="0" y="0"/>
          <a:chExt cx="0" cy="0"/>
        </a:xfrm>
      </p:grpSpPr>
      <p:sp>
        <p:nvSpPr>
          <p:cNvPr id="1130" name="Google Shape;1130;g72c4329eae_4_10:notes">
            <a:extLst>
              <a:ext uri="{FF2B5EF4-FFF2-40B4-BE49-F238E27FC236}">
                <a16:creationId xmlns:a16="http://schemas.microsoft.com/office/drawing/2014/main" id="{F57393F1-CC0F-FF97-C4B6-0AE0D1F8B8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72c4329eae_4_10:notes">
            <a:extLst>
              <a:ext uri="{FF2B5EF4-FFF2-40B4-BE49-F238E27FC236}">
                <a16:creationId xmlns:a16="http://schemas.microsoft.com/office/drawing/2014/main" id="{9F521587-B849-4F18-08EC-023C46F2BC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8502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6c60e245bf_1_31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8" name="Google Shape;1578;g6c60e245bf_1_31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a:extLst>
            <a:ext uri="{FF2B5EF4-FFF2-40B4-BE49-F238E27FC236}">
              <a16:creationId xmlns:a16="http://schemas.microsoft.com/office/drawing/2014/main" id="{FBA9387E-EB97-8199-FE22-08196B4560B0}"/>
            </a:ext>
          </a:extLst>
        </p:cNvPr>
        <p:cNvGrpSpPr/>
        <p:nvPr/>
      </p:nvGrpSpPr>
      <p:grpSpPr>
        <a:xfrm>
          <a:off x="0" y="0"/>
          <a:ext cx="0" cy="0"/>
          <a:chOff x="0" y="0"/>
          <a:chExt cx="0" cy="0"/>
        </a:xfrm>
      </p:grpSpPr>
      <p:sp>
        <p:nvSpPr>
          <p:cNvPr id="598" name="Google Shape;598;g6c4305b01e_0_10:notes">
            <a:extLst>
              <a:ext uri="{FF2B5EF4-FFF2-40B4-BE49-F238E27FC236}">
                <a16:creationId xmlns:a16="http://schemas.microsoft.com/office/drawing/2014/main" id="{E3C0BF38-73E1-D287-6226-8CD7A04A42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6c4305b01e_0_10:notes">
            <a:extLst>
              <a:ext uri="{FF2B5EF4-FFF2-40B4-BE49-F238E27FC236}">
                <a16:creationId xmlns:a16="http://schemas.microsoft.com/office/drawing/2014/main" id="{EA79CD76-F9D0-BC83-BBB1-7EBA9ADFA7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12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a:extLst>
            <a:ext uri="{FF2B5EF4-FFF2-40B4-BE49-F238E27FC236}">
              <a16:creationId xmlns:a16="http://schemas.microsoft.com/office/drawing/2014/main" id="{27CD2F95-DF8B-E288-3E56-554D8B429BBE}"/>
            </a:ext>
          </a:extLst>
        </p:cNvPr>
        <p:cNvGrpSpPr/>
        <p:nvPr/>
      </p:nvGrpSpPr>
      <p:grpSpPr>
        <a:xfrm>
          <a:off x="0" y="0"/>
          <a:ext cx="0" cy="0"/>
          <a:chOff x="0" y="0"/>
          <a:chExt cx="0" cy="0"/>
        </a:xfrm>
      </p:grpSpPr>
      <p:sp>
        <p:nvSpPr>
          <p:cNvPr id="1577" name="Google Shape;1577;g6c60e245bf_1_31582:notes">
            <a:extLst>
              <a:ext uri="{FF2B5EF4-FFF2-40B4-BE49-F238E27FC236}">
                <a16:creationId xmlns:a16="http://schemas.microsoft.com/office/drawing/2014/main" id="{2A54E783-5074-EBFE-B7F4-CED785C56E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8" name="Google Shape;1578;g6c60e245bf_1_31582:notes">
            <a:extLst>
              <a:ext uri="{FF2B5EF4-FFF2-40B4-BE49-F238E27FC236}">
                <a16:creationId xmlns:a16="http://schemas.microsoft.com/office/drawing/2014/main" id="{87637FB4-9DD0-248C-A1B1-A5456996C8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1154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a:extLst>
            <a:ext uri="{FF2B5EF4-FFF2-40B4-BE49-F238E27FC236}">
              <a16:creationId xmlns:a16="http://schemas.microsoft.com/office/drawing/2014/main" id="{1E626428-0C39-7AC9-D2C2-6EEA392F7E77}"/>
            </a:ext>
          </a:extLst>
        </p:cNvPr>
        <p:cNvGrpSpPr/>
        <p:nvPr/>
      </p:nvGrpSpPr>
      <p:grpSpPr>
        <a:xfrm>
          <a:off x="0" y="0"/>
          <a:ext cx="0" cy="0"/>
          <a:chOff x="0" y="0"/>
          <a:chExt cx="0" cy="0"/>
        </a:xfrm>
      </p:grpSpPr>
      <p:sp>
        <p:nvSpPr>
          <p:cNvPr id="1117" name="Google Shape;1117;g6c52a2e8d8_0_2:notes">
            <a:extLst>
              <a:ext uri="{FF2B5EF4-FFF2-40B4-BE49-F238E27FC236}">
                <a16:creationId xmlns:a16="http://schemas.microsoft.com/office/drawing/2014/main" id="{C3A88A17-1A23-A9A6-DB99-FA46C952E2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6c52a2e8d8_0_2:notes">
            <a:extLst>
              <a:ext uri="{FF2B5EF4-FFF2-40B4-BE49-F238E27FC236}">
                <a16:creationId xmlns:a16="http://schemas.microsoft.com/office/drawing/2014/main" id="{B4A40EEC-DD09-DDF0-7469-F302973B7F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1477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a:extLst>
            <a:ext uri="{FF2B5EF4-FFF2-40B4-BE49-F238E27FC236}">
              <a16:creationId xmlns:a16="http://schemas.microsoft.com/office/drawing/2014/main" id="{7E0C7651-2816-7845-5800-AA1F9FDD7018}"/>
            </a:ext>
          </a:extLst>
        </p:cNvPr>
        <p:cNvGrpSpPr/>
        <p:nvPr/>
      </p:nvGrpSpPr>
      <p:grpSpPr>
        <a:xfrm>
          <a:off x="0" y="0"/>
          <a:ext cx="0" cy="0"/>
          <a:chOff x="0" y="0"/>
          <a:chExt cx="0" cy="0"/>
        </a:xfrm>
      </p:grpSpPr>
      <p:sp>
        <p:nvSpPr>
          <p:cNvPr id="598" name="Google Shape;598;g6c4305b01e_0_10:notes">
            <a:extLst>
              <a:ext uri="{FF2B5EF4-FFF2-40B4-BE49-F238E27FC236}">
                <a16:creationId xmlns:a16="http://schemas.microsoft.com/office/drawing/2014/main" id="{BE556E68-6BB0-F16E-6C88-9E8D3798AB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6c4305b01e_0_10:notes">
            <a:extLst>
              <a:ext uri="{FF2B5EF4-FFF2-40B4-BE49-F238E27FC236}">
                <a16:creationId xmlns:a16="http://schemas.microsoft.com/office/drawing/2014/main" id="{CF9C8350-6F57-26AB-AAC4-927B3DB547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3251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a:extLst>
            <a:ext uri="{FF2B5EF4-FFF2-40B4-BE49-F238E27FC236}">
              <a16:creationId xmlns:a16="http://schemas.microsoft.com/office/drawing/2014/main" id="{C2102819-2DE4-E39A-6625-21DC2A8FCE19}"/>
            </a:ext>
          </a:extLst>
        </p:cNvPr>
        <p:cNvGrpSpPr/>
        <p:nvPr/>
      </p:nvGrpSpPr>
      <p:grpSpPr>
        <a:xfrm>
          <a:off x="0" y="0"/>
          <a:ext cx="0" cy="0"/>
          <a:chOff x="0" y="0"/>
          <a:chExt cx="0" cy="0"/>
        </a:xfrm>
      </p:grpSpPr>
      <p:sp>
        <p:nvSpPr>
          <p:cNvPr id="598" name="Google Shape;598;g6c4305b01e_0_10:notes">
            <a:extLst>
              <a:ext uri="{FF2B5EF4-FFF2-40B4-BE49-F238E27FC236}">
                <a16:creationId xmlns:a16="http://schemas.microsoft.com/office/drawing/2014/main" id="{35B62076-C2F8-1DB9-2098-0CF5157FA6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6c4305b01e_0_10:notes">
            <a:extLst>
              <a:ext uri="{FF2B5EF4-FFF2-40B4-BE49-F238E27FC236}">
                <a16:creationId xmlns:a16="http://schemas.microsoft.com/office/drawing/2014/main" id="{A60DB4A0-312D-946E-275C-778958C2F0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4375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3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9" name="Google Shape;119;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176"/>
        <p:cNvGrpSpPr/>
        <p:nvPr/>
      </p:nvGrpSpPr>
      <p:grpSpPr>
        <a:xfrm>
          <a:off x="0" y="0"/>
          <a:ext cx="0" cy="0"/>
          <a:chOff x="0" y="0"/>
          <a:chExt cx="0" cy="0"/>
        </a:xfrm>
      </p:grpSpPr>
      <p:sp>
        <p:nvSpPr>
          <p:cNvPr id="177" name="Google Shape;177;p11"/>
          <p:cNvSpPr txBox="1">
            <a:spLocks noGrp="1"/>
          </p:cNvSpPr>
          <p:nvPr>
            <p:ph type="ctrTitle"/>
          </p:nvPr>
        </p:nvSpPr>
        <p:spPr>
          <a:xfrm>
            <a:off x="3068675" y="3075325"/>
            <a:ext cx="3055800" cy="5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8" name="Google Shape;178;p11"/>
          <p:cNvSpPr txBox="1">
            <a:spLocks noGrp="1"/>
          </p:cNvSpPr>
          <p:nvPr>
            <p:ph type="subTitle" idx="1"/>
          </p:nvPr>
        </p:nvSpPr>
        <p:spPr>
          <a:xfrm>
            <a:off x="2333000" y="1799075"/>
            <a:ext cx="4478100" cy="7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9" name="Google Shape;179;p11"/>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11"/>
          <p:cNvGrpSpPr/>
          <p:nvPr/>
        </p:nvGrpSpPr>
        <p:grpSpPr>
          <a:xfrm>
            <a:off x="8217007" y="3576772"/>
            <a:ext cx="188886" cy="1181531"/>
            <a:chOff x="2877432" y="975334"/>
            <a:chExt cx="188886" cy="1181531"/>
          </a:xfrm>
        </p:grpSpPr>
        <p:sp>
          <p:nvSpPr>
            <p:cNvPr id="185" name="Google Shape;185;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1"/>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 name="Google Shape;189;p11"/>
          <p:cNvGrpSpPr/>
          <p:nvPr/>
        </p:nvGrpSpPr>
        <p:grpSpPr>
          <a:xfrm>
            <a:off x="7519346" y="3243318"/>
            <a:ext cx="98059" cy="1147596"/>
            <a:chOff x="3347921" y="16006"/>
            <a:chExt cx="98059" cy="1147596"/>
          </a:xfrm>
        </p:grpSpPr>
        <p:sp>
          <p:nvSpPr>
            <p:cNvPr id="190" name="Google Shape;190;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11"/>
          <p:cNvGrpSpPr/>
          <p:nvPr/>
        </p:nvGrpSpPr>
        <p:grpSpPr>
          <a:xfrm>
            <a:off x="805821" y="2953663"/>
            <a:ext cx="121172" cy="760495"/>
            <a:chOff x="5245196" y="3136513"/>
            <a:chExt cx="121172" cy="760495"/>
          </a:xfrm>
        </p:grpSpPr>
        <p:sp>
          <p:nvSpPr>
            <p:cNvPr id="193" name="Google Shape;193;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11"/>
          <p:cNvGrpSpPr/>
          <p:nvPr/>
        </p:nvGrpSpPr>
        <p:grpSpPr>
          <a:xfrm>
            <a:off x="250617" y="2402301"/>
            <a:ext cx="188650" cy="2468354"/>
            <a:chOff x="250617" y="2402301"/>
            <a:chExt cx="188650" cy="2468354"/>
          </a:xfrm>
        </p:grpSpPr>
        <p:sp>
          <p:nvSpPr>
            <p:cNvPr id="196" name="Google Shape;196;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1"/>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 name="Google Shape;202;p11"/>
          <p:cNvGrpSpPr/>
          <p:nvPr/>
        </p:nvGrpSpPr>
        <p:grpSpPr>
          <a:xfrm>
            <a:off x="2038689" y="173907"/>
            <a:ext cx="57599" cy="831799"/>
            <a:chOff x="2038689" y="173907"/>
            <a:chExt cx="57599" cy="831799"/>
          </a:xfrm>
        </p:grpSpPr>
        <p:sp>
          <p:nvSpPr>
            <p:cNvPr id="203" name="Google Shape;203;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205;p11"/>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11"/>
          <p:cNvGrpSpPr/>
          <p:nvPr/>
        </p:nvGrpSpPr>
        <p:grpSpPr>
          <a:xfrm>
            <a:off x="4920170" y="-496491"/>
            <a:ext cx="188886" cy="1181531"/>
            <a:chOff x="2877432" y="975334"/>
            <a:chExt cx="188886" cy="1181531"/>
          </a:xfrm>
        </p:grpSpPr>
        <p:sp>
          <p:nvSpPr>
            <p:cNvPr id="207" name="Google Shape;207;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1"/>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11"/>
          <p:cNvGrpSpPr/>
          <p:nvPr/>
        </p:nvGrpSpPr>
        <p:grpSpPr>
          <a:xfrm>
            <a:off x="3030471" y="-223849"/>
            <a:ext cx="121172" cy="760495"/>
            <a:chOff x="5245196" y="3136513"/>
            <a:chExt cx="121172" cy="760495"/>
          </a:xfrm>
        </p:grpSpPr>
        <p:sp>
          <p:nvSpPr>
            <p:cNvPr id="212" name="Google Shape;21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2306292" y="2569221"/>
            <a:ext cx="199237" cy="2828935"/>
            <a:chOff x="1608717" y="1280046"/>
            <a:chExt cx="199237" cy="2828935"/>
          </a:xfrm>
        </p:grpSpPr>
        <p:sp>
          <p:nvSpPr>
            <p:cNvPr id="215" name="Google Shape;215;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7"/>
        <p:cNvGrpSpPr/>
        <p:nvPr/>
      </p:nvGrpSpPr>
      <p:grpSpPr>
        <a:xfrm>
          <a:off x="0" y="0"/>
          <a:ext cx="0" cy="0"/>
          <a:chOff x="0" y="0"/>
          <a:chExt cx="0" cy="0"/>
        </a:xfrm>
      </p:grpSpPr>
      <p:sp>
        <p:nvSpPr>
          <p:cNvPr id="258" name="Google Shape;258;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9" name="Google Shape;259;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0" name="Google Shape;270;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1" name="Google Shape;271;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2" name="Google Shape;272;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3" name="Google Shape;273;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4" name="Google Shape;274;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5" name="Google Shape;275;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6" name="Google Shape;276;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7" name="Google Shape;277;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8" name="Google Shape;278;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79"/>
        <p:cNvGrpSpPr/>
        <p:nvPr/>
      </p:nvGrpSpPr>
      <p:grpSpPr>
        <a:xfrm>
          <a:off x="0" y="0"/>
          <a:ext cx="0" cy="0"/>
          <a:chOff x="0" y="0"/>
          <a:chExt cx="0" cy="0"/>
        </a:xfrm>
      </p:grpSpPr>
      <p:sp>
        <p:nvSpPr>
          <p:cNvPr id="280" name="Google Shape;280;p14"/>
          <p:cNvSpPr txBox="1">
            <a:spLocks noGrp="1"/>
          </p:cNvSpPr>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1" name="Google Shape;281;p14"/>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2" name="Google Shape;282;p14"/>
          <p:cNvSpPr txBox="1">
            <a:spLocks noGrp="1"/>
          </p:cNvSpPr>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3" name="Google Shape;283;p14"/>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4" name="Google Shape;284;p14"/>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14"/>
          <p:cNvGrpSpPr/>
          <p:nvPr/>
        </p:nvGrpSpPr>
        <p:grpSpPr>
          <a:xfrm>
            <a:off x="6626134" y="-164562"/>
            <a:ext cx="121172" cy="760495"/>
            <a:chOff x="5245196" y="3136513"/>
            <a:chExt cx="121172" cy="760495"/>
          </a:xfrm>
        </p:grpSpPr>
        <p:sp>
          <p:nvSpPr>
            <p:cNvPr id="289" name="Google Shape;289;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14"/>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4"/>
        <p:cNvGrpSpPr/>
        <p:nvPr/>
      </p:nvGrpSpPr>
      <p:grpSpPr>
        <a:xfrm>
          <a:off x="0" y="0"/>
          <a:ext cx="0" cy="0"/>
          <a:chOff x="0" y="0"/>
          <a:chExt cx="0" cy="0"/>
        </a:xfrm>
      </p:grpSpPr>
      <p:sp>
        <p:nvSpPr>
          <p:cNvPr id="335" name="Google Shape;335;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6" name="Google Shape;336;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7" name="Google Shape;337;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8" name="Google Shape;338;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9" name="Google Shape;339;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0" name="Google Shape;340;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1" name="Google Shape;341;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2" name="Google Shape;342;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3" name="Google Shape;343;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4" name="Google Shape;344;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10"/>
        <p:cNvGrpSpPr/>
        <p:nvPr/>
      </p:nvGrpSpPr>
      <p:grpSpPr>
        <a:xfrm>
          <a:off x="0" y="0"/>
          <a:ext cx="0" cy="0"/>
          <a:chOff x="0" y="0"/>
          <a:chExt cx="0" cy="0"/>
        </a:xfrm>
      </p:grpSpPr>
      <p:sp>
        <p:nvSpPr>
          <p:cNvPr id="411" name="Google Shape;411;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2" name="Google Shape;412;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3" name="Google Shape;413;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4" name="Google Shape;414;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5" r:id="rId3"/>
    <p:sldLayoutId id="2147483657" r:id="rId4"/>
    <p:sldLayoutId id="2147483659" r:id="rId5"/>
    <p:sldLayoutId id="2147483660" r:id="rId6"/>
    <p:sldLayoutId id="2147483663" r:id="rId7"/>
    <p:sldLayoutId id="2147483666"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27"/>
        <p:cNvGrpSpPr/>
        <p:nvPr/>
      </p:nvGrpSpPr>
      <p:grpSpPr>
        <a:xfrm>
          <a:off x="0" y="0"/>
          <a:ext cx="0" cy="0"/>
          <a:chOff x="0" y="0"/>
          <a:chExt cx="0" cy="0"/>
        </a:xfrm>
      </p:grpSpPr>
      <p:sp>
        <p:nvSpPr>
          <p:cNvPr id="428" name="Google Shape;428;p2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29" name="Google Shape;429;p2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6" name="Google Shape;436;p25"/>
          <p:cNvSpPr txBox="1">
            <a:spLocks noGrp="1"/>
          </p:cNvSpPr>
          <p:nvPr>
            <p:ph type="ctrTitle"/>
          </p:nvPr>
        </p:nvSpPr>
        <p:spPr>
          <a:xfrm>
            <a:off x="1239936" y="1368180"/>
            <a:ext cx="6020700" cy="19814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a:t>
            </a:r>
            <a:r>
              <a:rPr lang="en" dirty="0">
                <a:solidFill>
                  <a:schemeClr val="accent2"/>
                </a:solidFill>
              </a:rPr>
              <a:t>SCIENCE</a:t>
            </a:r>
            <a:br>
              <a:rPr lang="en" dirty="0">
                <a:solidFill>
                  <a:schemeClr val="accent2"/>
                </a:solidFill>
              </a:rPr>
            </a:br>
            <a:r>
              <a:rPr lang="en" dirty="0">
                <a:solidFill>
                  <a:schemeClr val="accent2"/>
                </a:solidFill>
              </a:rPr>
              <a:t>PROJECT</a:t>
            </a:r>
            <a:endParaRPr dirty="0"/>
          </a:p>
        </p:txBody>
      </p:sp>
      <p:sp>
        <p:nvSpPr>
          <p:cNvPr id="437" name="Google Shape;437;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25"/>
          <p:cNvGrpSpPr/>
          <p:nvPr/>
        </p:nvGrpSpPr>
        <p:grpSpPr>
          <a:xfrm>
            <a:off x="6232314" y="3696331"/>
            <a:ext cx="121434" cy="1073147"/>
            <a:chOff x="6232314" y="3696331"/>
            <a:chExt cx="121434" cy="1073147"/>
          </a:xfrm>
        </p:grpSpPr>
        <p:sp>
          <p:nvSpPr>
            <p:cNvPr id="444" name="Google Shape;444;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25"/>
          <p:cNvGrpSpPr/>
          <p:nvPr/>
        </p:nvGrpSpPr>
        <p:grpSpPr>
          <a:xfrm>
            <a:off x="6780548" y="337714"/>
            <a:ext cx="133252" cy="1952377"/>
            <a:chOff x="6780548" y="337714"/>
            <a:chExt cx="133252" cy="1952377"/>
          </a:xfrm>
        </p:grpSpPr>
        <p:sp>
          <p:nvSpPr>
            <p:cNvPr id="447" name="Google Shape;447;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25"/>
          <p:cNvGrpSpPr/>
          <p:nvPr/>
        </p:nvGrpSpPr>
        <p:grpSpPr>
          <a:xfrm>
            <a:off x="1608717" y="1280046"/>
            <a:ext cx="199237" cy="2828935"/>
            <a:chOff x="1608717" y="1280046"/>
            <a:chExt cx="199237" cy="2828935"/>
          </a:xfrm>
        </p:grpSpPr>
        <p:sp>
          <p:nvSpPr>
            <p:cNvPr id="450" name="Google Shape;450;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5"/>
          <p:cNvGrpSpPr/>
          <p:nvPr/>
        </p:nvGrpSpPr>
        <p:grpSpPr>
          <a:xfrm>
            <a:off x="8008096" y="2108910"/>
            <a:ext cx="199001" cy="2139769"/>
            <a:chOff x="8008096" y="2108910"/>
            <a:chExt cx="199001" cy="2139769"/>
          </a:xfrm>
        </p:grpSpPr>
        <p:sp>
          <p:nvSpPr>
            <p:cNvPr id="456" name="Google Shape;456;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25"/>
          <p:cNvGrpSpPr/>
          <p:nvPr/>
        </p:nvGrpSpPr>
        <p:grpSpPr>
          <a:xfrm>
            <a:off x="4472500" y="3928605"/>
            <a:ext cx="199001" cy="867198"/>
            <a:chOff x="4475150" y="4052605"/>
            <a:chExt cx="199001" cy="867198"/>
          </a:xfrm>
        </p:grpSpPr>
        <p:sp>
          <p:nvSpPr>
            <p:cNvPr id="459" name="Google Shape;459;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30"/>
          <p:cNvSpPr txBox="1">
            <a:spLocks noGrp="1"/>
          </p:cNvSpPr>
          <p:nvPr>
            <p:ph type="ctrTitle" idx="8"/>
          </p:nvPr>
        </p:nvSpPr>
        <p:spPr>
          <a:xfrm>
            <a:off x="749912" y="411675"/>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t>DATA EXPLORATION</a:t>
            </a:r>
            <a:endParaRPr lang="en-IN" sz="3000" dirty="0"/>
          </a:p>
        </p:txBody>
      </p:sp>
      <p:pic>
        <p:nvPicPr>
          <p:cNvPr id="3" name="Picture 2">
            <a:extLst>
              <a:ext uri="{FF2B5EF4-FFF2-40B4-BE49-F238E27FC236}">
                <a16:creationId xmlns:a16="http://schemas.microsoft.com/office/drawing/2014/main" id="{D6FDD88B-90F1-D838-3C00-B4503C0D9439}"/>
              </a:ext>
            </a:extLst>
          </p:cNvPr>
          <p:cNvPicPr>
            <a:picLocks noChangeAspect="1"/>
          </p:cNvPicPr>
          <p:nvPr/>
        </p:nvPicPr>
        <p:blipFill>
          <a:blip r:embed="rId3"/>
          <a:stretch>
            <a:fillRect/>
          </a:stretch>
        </p:blipFill>
        <p:spPr>
          <a:xfrm>
            <a:off x="749912" y="989475"/>
            <a:ext cx="5960604" cy="401760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0">
          <a:extLst>
            <a:ext uri="{FF2B5EF4-FFF2-40B4-BE49-F238E27FC236}">
              <a16:creationId xmlns:a16="http://schemas.microsoft.com/office/drawing/2014/main" id="{2F51DB82-51C5-2A15-A570-6BD2D4915ACC}"/>
            </a:ext>
          </a:extLst>
        </p:cNvPr>
        <p:cNvGrpSpPr/>
        <p:nvPr/>
      </p:nvGrpSpPr>
      <p:grpSpPr>
        <a:xfrm>
          <a:off x="0" y="0"/>
          <a:ext cx="0" cy="0"/>
          <a:chOff x="0" y="0"/>
          <a:chExt cx="0" cy="0"/>
        </a:xfrm>
      </p:grpSpPr>
      <p:sp>
        <p:nvSpPr>
          <p:cNvPr id="601" name="Google Shape;601;p30">
            <a:extLst>
              <a:ext uri="{FF2B5EF4-FFF2-40B4-BE49-F238E27FC236}">
                <a16:creationId xmlns:a16="http://schemas.microsoft.com/office/drawing/2014/main" id="{A4E5B5A1-A34B-1C1A-20F4-DDE197B13E27}"/>
              </a:ext>
            </a:extLst>
          </p:cNvPr>
          <p:cNvSpPr txBox="1">
            <a:spLocks noGrp="1"/>
          </p:cNvSpPr>
          <p:nvPr>
            <p:ph type="ctrTitle" idx="8"/>
          </p:nvPr>
        </p:nvSpPr>
        <p:spPr>
          <a:xfrm>
            <a:off x="622705" y="246602"/>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MISSING VALUES</a:t>
            </a:r>
            <a:endParaRPr sz="3000" dirty="0"/>
          </a:p>
        </p:txBody>
      </p:sp>
      <p:pic>
        <p:nvPicPr>
          <p:cNvPr id="3" name="Picture 2">
            <a:extLst>
              <a:ext uri="{FF2B5EF4-FFF2-40B4-BE49-F238E27FC236}">
                <a16:creationId xmlns:a16="http://schemas.microsoft.com/office/drawing/2014/main" id="{CB7CBDD1-FFA2-7D05-767D-BC0CAD5AA78B}"/>
              </a:ext>
            </a:extLst>
          </p:cNvPr>
          <p:cNvPicPr>
            <a:picLocks noChangeAspect="1"/>
          </p:cNvPicPr>
          <p:nvPr/>
        </p:nvPicPr>
        <p:blipFill>
          <a:blip r:embed="rId3"/>
          <a:stretch>
            <a:fillRect/>
          </a:stretch>
        </p:blipFill>
        <p:spPr>
          <a:xfrm>
            <a:off x="622705" y="832529"/>
            <a:ext cx="3724795" cy="4201111"/>
          </a:xfrm>
          <a:prstGeom prst="rect">
            <a:avLst/>
          </a:prstGeom>
        </p:spPr>
      </p:pic>
    </p:spTree>
    <p:extLst>
      <p:ext uri="{BB962C8B-B14F-4D97-AF65-F5344CB8AC3E}">
        <p14:creationId xmlns:p14="http://schemas.microsoft.com/office/powerpoint/2010/main" val="1014606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0">
          <a:extLst>
            <a:ext uri="{FF2B5EF4-FFF2-40B4-BE49-F238E27FC236}">
              <a16:creationId xmlns:a16="http://schemas.microsoft.com/office/drawing/2014/main" id="{36C4A05E-8C2D-219F-41CB-62231197106F}"/>
            </a:ext>
          </a:extLst>
        </p:cNvPr>
        <p:cNvGrpSpPr/>
        <p:nvPr/>
      </p:nvGrpSpPr>
      <p:grpSpPr>
        <a:xfrm>
          <a:off x="0" y="0"/>
          <a:ext cx="0" cy="0"/>
          <a:chOff x="0" y="0"/>
          <a:chExt cx="0" cy="0"/>
        </a:xfrm>
      </p:grpSpPr>
      <p:sp>
        <p:nvSpPr>
          <p:cNvPr id="601" name="Google Shape;601;p30">
            <a:extLst>
              <a:ext uri="{FF2B5EF4-FFF2-40B4-BE49-F238E27FC236}">
                <a16:creationId xmlns:a16="http://schemas.microsoft.com/office/drawing/2014/main" id="{2646CC29-BD60-4232-6972-311F757DF78C}"/>
              </a:ext>
            </a:extLst>
          </p:cNvPr>
          <p:cNvSpPr txBox="1">
            <a:spLocks noGrp="1"/>
          </p:cNvSpPr>
          <p:nvPr>
            <p:ph type="ctrTitle" idx="8"/>
          </p:nvPr>
        </p:nvSpPr>
        <p:spPr>
          <a:xfrm>
            <a:off x="767322" y="34870"/>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HISTOGRAM</a:t>
            </a:r>
            <a:endParaRPr sz="3000" dirty="0"/>
          </a:p>
        </p:txBody>
      </p:sp>
      <p:pic>
        <p:nvPicPr>
          <p:cNvPr id="3" name="Picture 2">
            <a:extLst>
              <a:ext uri="{FF2B5EF4-FFF2-40B4-BE49-F238E27FC236}">
                <a16:creationId xmlns:a16="http://schemas.microsoft.com/office/drawing/2014/main" id="{4F1828B3-E2D4-AB08-269C-E49832D784E0}"/>
              </a:ext>
            </a:extLst>
          </p:cNvPr>
          <p:cNvPicPr>
            <a:picLocks noChangeAspect="1"/>
          </p:cNvPicPr>
          <p:nvPr/>
        </p:nvPicPr>
        <p:blipFill>
          <a:blip r:embed="rId3"/>
          <a:stretch>
            <a:fillRect/>
          </a:stretch>
        </p:blipFill>
        <p:spPr>
          <a:xfrm>
            <a:off x="767322" y="612670"/>
            <a:ext cx="5470163" cy="4392000"/>
          </a:xfrm>
          <a:prstGeom prst="rect">
            <a:avLst/>
          </a:prstGeom>
        </p:spPr>
      </p:pic>
    </p:spTree>
    <p:extLst>
      <p:ext uri="{BB962C8B-B14F-4D97-AF65-F5344CB8AC3E}">
        <p14:creationId xmlns:p14="http://schemas.microsoft.com/office/powerpoint/2010/main" val="1896623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0">
          <a:extLst>
            <a:ext uri="{FF2B5EF4-FFF2-40B4-BE49-F238E27FC236}">
              <a16:creationId xmlns:a16="http://schemas.microsoft.com/office/drawing/2014/main" id="{C88B9860-8001-270F-9B7A-B0F5195A2761}"/>
            </a:ext>
          </a:extLst>
        </p:cNvPr>
        <p:cNvGrpSpPr/>
        <p:nvPr/>
      </p:nvGrpSpPr>
      <p:grpSpPr>
        <a:xfrm>
          <a:off x="0" y="0"/>
          <a:ext cx="0" cy="0"/>
          <a:chOff x="0" y="0"/>
          <a:chExt cx="0" cy="0"/>
        </a:xfrm>
      </p:grpSpPr>
      <p:sp>
        <p:nvSpPr>
          <p:cNvPr id="601" name="Google Shape;601;p30">
            <a:extLst>
              <a:ext uri="{FF2B5EF4-FFF2-40B4-BE49-F238E27FC236}">
                <a16:creationId xmlns:a16="http://schemas.microsoft.com/office/drawing/2014/main" id="{AF055920-4A02-9574-F3FA-0E0467F845D0}"/>
              </a:ext>
            </a:extLst>
          </p:cNvPr>
          <p:cNvSpPr txBox="1">
            <a:spLocks noGrp="1"/>
          </p:cNvSpPr>
          <p:nvPr>
            <p:ph type="ctrTitle" idx="8"/>
          </p:nvPr>
        </p:nvSpPr>
        <p:spPr>
          <a:xfrm>
            <a:off x="751914" y="166993"/>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CORRELATION HEATMAP</a:t>
            </a:r>
            <a:endParaRPr sz="3000" dirty="0"/>
          </a:p>
        </p:txBody>
      </p:sp>
      <p:pic>
        <p:nvPicPr>
          <p:cNvPr id="3" name="Picture 2">
            <a:extLst>
              <a:ext uri="{FF2B5EF4-FFF2-40B4-BE49-F238E27FC236}">
                <a16:creationId xmlns:a16="http://schemas.microsoft.com/office/drawing/2014/main" id="{98CEE81B-6C66-585B-2010-D04DB3A09D11}"/>
              </a:ext>
            </a:extLst>
          </p:cNvPr>
          <p:cNvPicPr>
            <a:picLocks noChangeAspect="1"/>
          </p:cNvPicPr>
          <p:nvPr/>
        </p:nvPicPr>
        <p:blipFill>
          <a:blip r:embed="rId3"/>
          <a:stretch>
            <a:fillRect/>
          </a:stretch>
        </p:blipFill>
        <p:spPr>
          <a:xfrm>
            <a:off x="751914" y="744793"/>
            <a:ext cx="5589609" cy="4284000"/>
          </a:xfrm>
          <a:prstGeom prst="rect">
            <a:avLst/>
          </a:prstGeom>
        </p:spPr>
      </p:pic>
    </p:spTree>
    <p:extLst>
      <p:ext uri="{BB962C8B-B14F-4D97-AF65-F5344CB8AC3E}">
        <p14:creationId xmlns:p14="http://schemas.microsoft.com/office/powerpoint/2010/main" val="3003626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0">
          <a:extLst>
            <a:ext uri="{FF2B5EF4-FFF2-40B4-BE49-F238E27FC236}">
              <a16:creationId xmlns:a16="http://schemas.microsoft.com/office/drawing/2014/main" id="{7D0A8933-0A16-C81D-ECAC-70D9F234347E}"/>
            </a:ext>
          </a:extLst>
        </p:cNvPr>
        <p:cNvGrpSpPr/>
        <p:nvPr/>
      </p:nvGrpSpPr>
      <p:grpSpPr>
        <a:xfrm>
          <a:off x="0" y="0"/>
          <a:ext cx="0" cy="0"/>
          <a:chOff x="0" y="0"/>
          <a:chExt cx="0" cy="0"/>
        </a:xfrm>
      </p:grpSpPr>
      <p:sp>
        <p:nvSpPr>
          <p:cNvPr id="601" name="Google Shape;601;p30">
            <a:extLst>
              <a:ext uri="{FF2B5EF4-FFF2-40B4-BE49-F238E27FC236}">
                <a16:creationId xmlns:a16="http://schemas.microsoft.com/office/drawing/2014/main" id="{1685B0AB-8A4F-51D7-4288-40C09DACF571}"/>
              </a:ext>
            </a:extLst>
          </p:cNvPr>
          <p:cNvSpPr txBox="1">
            <a:spLocks noGrp="1"/>
          </p:cNvSpPr>
          <p:nvPr>
            <p:ph type="ctrTitle" idx="8"/>
          </p:nvPr>
        </p:nvSpPr>
        <p:spPr>
          <a:xfrm>
            <a:off x="663164" y="87414"/>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OUTLIER DETECTION</a:t>
            </a:r>
            <a:endParaRPr sz="3000" dirty="0"/>
          </a:p>
        </p:txBody>
      </p:sp>
      <p:pic>
        <p:nvPicPr>
          <p:cNvPr id="3" name="Picture 2">
            <a:extLst>
              <a:ext uri="{FF2B5EF4-FFF2-40B4-BE49-F238E27FC236}">
                <a16:creationId xmlns:a16="http://schemas.microsoft.com/office/drawing/2014/main" id="{6597756A-BDA8-217D-A005-3340F8A23D19}"/>
              </a:ext>
            </a:extLst>
          </p:cNvPr>
          <p:cNvPicPr>
            <a:picLocks noChangeAspect="1"/>
          </p:cNvPicPr>
          <p:nvPr/>
        </p:nvPicPr>
        <p:blipFill>
          <a:blip r:embed="rId3"/>
          <a:stretch>
            <a:fillRect/>
          </a:stretch>
        </p:blipFill>
        <p:spPr>
          <a:xfrm>
            <a:off x="663164" y="665214"/>
            <a:ext cx="5536673" cy="4428000"/>
          </a:xfrm>
          <a:prstGeom prst="rect">
            <a:avLst/>
          </a:prstGeom>
        </p:spPr>
      </p:pic>
    </p:spTree>
    <p:extLst>
      <p:ext uri="{BB962C8B-B14F-4D97-AF65-F5344CB8AC3E}">
        <p14:creationId xmlns:p14="http://schemas.microsoft.com/office/powerpoint/2010/main" val="1103107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0">
          <a:extLst>
            <a:ext uri="{FF2B5EF4-FFF2-40B4-BE49-F238E27FC236}">
              <a16:creationId xmlns:a16="http://schemas.microsoft.com/office/drawing/2014/main" id="{62D94527-35F6-717D-654C-E680878D1CE5}"/>
            </a:ext>
          </a:extLst>
        </p:cNvPr>
        <p:cNvGrpSpPr/>
        <p:nvPr/>
      </p:nvGrpSpPr>
      <p:grpSpPr>
        <a:xfrm>
          <a:off x="0" y="0"/>
          <a:ext cx="0" cy="0"/>
          <a:chOff x="0" y="0"/>
          <a:chExt cx="0" cy="0"/>
        </a:xfrm>
      </p:grpSpPr>
      <p:sp>
        <p:nvSpPr>
          <p:cNvPr id="601" name="Google Shape;601;p30">
            <a:extLst>
              <a:ext uri="{FF2B5EF4-FFF2-40B4-BE49-F238E27FC236}">
                <a16:creationId xmlns:a16="http://schemas.microsoft.com/office/drawing/2014/main" id="{EDD24C9B-E8D5-61C3-C162-B1ECD3805733}"/>
              </a:ext>
            </a:extLst>
          </p:cNvPr>
          <p:cNvSpPr txBox="1">
            <a:spLocks noGrp="1"/>
          </p:cNvSpPr>
          <p:nvPr>
            <p:ph type="ctrTitle" idx="8"/>
          </p:nvPr>
        </p:nvSpPr>
        <p:spPr>
          <a:xfrm>
            <a:off x="406842" y="159619"/>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FEATURE</a:t>
            </a:r>
            <a:r>
              <a:rPr lang="en" dirty="0"/>
              <a:t> RELATIONSHIP</a:t>
            </a:r>
            <a:endParaRPr sz="3000" dirty="0"/>
          </a:p>
        </p:txBody>
      </p:sp>
      <p:pic>
        <p:nvPicPr>
          <p:cNvPr id="5" name="Picture 4">
            <a:extLst>
              <a:ext uri="{FF2B5EF4-FFF2-40B4-BE49-F238E27FC236}">
                <a16:creationId xmlns:a16="http://schemas.microsoft.com/office/drawing/2014/main" id="{D7A92D6C-08BA-2B33-606A-A78004897880}"/>
              </a:ext>
            </a:extLst>
          </p:cNvPr>
          <p:cNvPicPr>
            <a:picLocks noChangeAspect="1"/>
          </p:cNvPicPr>
          <p:nvPr/>
        </p:nvPicPr>
        <p:blipFill>
          <a:blip r:embed="rId3"/>
          <a:stretch>
            <a:fillRect/>
          </a:stretch>
        </p:blipFill>
        <p:spPr>
          <a:xfrm>
            <a:off x="406842" y="737419"/>
            <a:ext cx="3867968" cy="3060000"/>
          </a:xfrm>
          <a:prstGeom prst="rect">
            <a:avLst/>
          </a:prstGeom>
        </p:spPr>
      </p:pic>
      <p:pic>
        <p:nvPicPr>
          <p:cNvPr id="7" name="Picture 6">
            <a:extLst>
              <a:ext uri="{FF2B5EF4-FFF2-40B4-BE49-F238E27FC236}">
                <a16:creationId xmlns:a16="http://schemas.microsoft.com/office/drawing/2014/main" id="{874F2F0A-F96B-8EFF-B29D-0D6B4719FFD0}"/>
              </a:ext>
            </a:extLst>
          </p:cNvPr>
          <p:cNvPicPr>
            <a:picLocks noChangeAspect="1"/>
          </p:cNvPicPr>
          <p:nvPr/>
        </p:nvPicPr>
        <p:blipFill>
          <a:blip r:embed="rId4"/>
          <a:srcRect l="1903"/>
          <a:stretch/>
        </p:blipFill>
        <p:spPr>
          <a:xfrm>
            <a:off x="406842" y="3797419"/>
            <a:ext cx="3867968" cy="972000"/>
          </a:xfrm>
          <a:prstGeom prst="rect">
            <a:avLst/>
          </a:prstGeom>
        </p:spPr>
      </p:pic>
    </p:spTree>
    <p:extLst>
      <p:ext uri="{BB962C8B-B14F-4D97-AF65-F5344CB8AC3E}">
        <p14:creationId xmlns:p14="http://schemas.microsoft.com/office/powerpoint/2010/main" val="1985830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0">
          <a:extLst>
            <a:ext uri="{FF2B5EF4-FFF2-40B4-BE49-F238E27FC236}">
              <a16:creationId xmlns:a16="http://schemas.microsoft.com/office/drawing/2014/main" id="{08C7B928-9FB1-7C4D-1289-08E76BA6B867}"/>
            </a:ext>
          </a:extLst>
        </p:cNvPr>
        <p:cNvGrpSpPr/>
        <p:nvPr/>
      </p:nvGrpSpPr>
      <p:grpSpPr>
        <a:xfrm>
          <a:off x="0" y="0"/>
          <a:ext cx="0" cy="0"/>
          <a:chOff x="0" y="0"/>
          <a:chExt cx="0" cy="0"/>
        </a:xfrm>
      </p:grpSpPr>
      <p:sp>
        <p:nvSpPr>
          <p:cNvPr id="601" name="Google Shape;601;p30">
            <a:extLst>
              <a:ext uri="{FF2B5EF4-FFF2-40B4-BE49-F238E27FC236}">
                <a16:creationId xmlns:a16="http://schemas.microsoft.com/office/drawing/2014/main" id="{04CFC9EB-F762-1AD8-CA00-05F39BBA13BE}"/>
              </a:ext>
            </a:extLst>
          </p:cNvPr>
          <p:cNvSpPr txBox="1">
            <a:spLocks noGrp="1"/>
          </p:cNvSpPr>
          <p:nvPr>
            <p:ph type="ctrTitle" idx="8"/>
          </p:nvPr>
        </p:nvSpPr>
        <p:spPr>
          <a:xfrm>
            <a:off x="716306" y="-61607"/>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DISTRIBUTION COMPARISON</a:t>
            </a:r>
            <a:endParaRPr sz="3000" dirty="0"/>
          </a:p>
        </p:txBody>
      </p:sp>
      <p:pic>
        <p:nvPicPr>
          <p:cNvPr id="3" name="Picture 2">
            <a:extLst>
              <a:ext uri="{FF2B5EF4-FFF2-40B4-BE49-F238E27FC236}">
                <a16:creationId xmlns:a16="http://schemas.microsoft.com/office/drawing/2014/main" id="{19CB105B-C1A3-0532-B539-0AA2C28F30D1}"/>
              </a:ext>
            </a:extLst>
          </p:cNvPr>
          <p:cNvPicPr>
            <a:picLocks noChangeAspect="1"/>
          </p:cNvPicPr>
          <p:nvPr/>
        </p:nvPicPr>
        <p:blipFill>
          <a:blip r:embed="rId3"/>
          <a:stretch>
            <a:fillRect/>
          </a:stretch>
        </p:blipFill>
        <p:spPr>
          <a:xfrm>
            <a:off x="716306" y="516193"/>
            <a:ext cx="5581359" cy="4392000"/>
          </a:xfrm>
          <a:prstGeom prst="rect">
            <a:avLst/>
          </a:prstGeom>
        </p:spPr>
      </p:pic>
    </p:spTree>
    <p:extLst>
      <p:ext uri="{BB962C8B-B14F-4D97-AF65-F5344CB8AC3E}">
        <p14:creationId xmlns:p14="http://schemas.microsoft.com/office/powerpoint/2010/main" val="2577199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0">
          <a:extLst>
            <a:ext uri="{FF2B5EF4-FFF2-40B4-BE49-F238E27FC236}">
              <a16:creationId xmlns:a16="http://schemas.microsoft.com/office/drawing/2014/main" id="{65E70A3C-A2B6-DE94-22D1-56FD9F0FDA37}"/>
            </a:ext>
          </a:extLst>
        </p:cNvPr>
        <p:cNvGrpSpPr/>
        <p:nvPr/>
      </p:nvGrpSpPr>
      <p:grpSpPr>
        <a:xfrm>
          <a:off x="0" y="0"/>
          <a:ext cx="0" cy="0"/>
          <a:chOff x="0" y="0"/>
          <a:chExt cx="0" cy="0"/>
        </a:xfrm>
      </p:grpSpPr>
      <p:sp>
        <p:nvSpPr>
          <p:cNvPr id="601" name="Google Shape;601;p30">
            <a:extLst>
              <a:ext uri="{FF2B5EF4-FFF2-40B4-BE49-F238E27FC236}">
                <a16:creationId xmlns:a16="http://schemas.microsoft.com/office/drawing/2014/main" id="{2362BC8D-AA7C-8867-C29B-A69112465B0B}"/>
              </a:ext>
            </a:extLst>
          </p:cNvPr>
          <p:cNvSpPr txBox="1">
            <a:spLocks noGrp="1"/>
          </p:cNvSpPr>
          <p:nvPr>
            <p:ph type="ctrTitle" idx="8"/>
          </p:nvPr>
        </p:nvSpPr>
        <p:spPr>
          <a:xfrm>
            <a:off x="539151" y="145043"/>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SCATTERPLOT</a:t>
            </a:r>
            <a:endParaRPr sz="3000" dirty="0"/>
          </a:p>
        </p:txBody>
      </p:sp>
      <p:pic>
        <p:nvPicPr>
          <p:cNvPr id="9" name="Picture 8">
            <a:extLst>
              <a:ext uri="{FF2B5EF4-FFF2-40B4-BE49-F238E27FC236}">
                <a16:creationId xmlns:a16="http://schemas.microsoft.com/office/drawing/2014/main" id="{971EA5F4-B4B2-9B22-6D85-E4D462407BCE}"/>
              </a:ext>
            </a:extLst>
          </p:cNvPr>
          <p:cNvPicPr>
            <a:picLocks noChangeAspect="1"/>
          </p:cNvPicPr>
          <p:nvPr/>
        </p:nvPicPr>
        <p:blipFill>
          <a:blip r:embed="rId3"/>
          <a:stretch>
            <a:fillRect/>
          </a:stretch>
        </p:blipFill>
        <p:spPr>
          <a:xfrm>
            <a:off x="539151" y="625213"/>
            <a:ext cx="4155094" cy="3096000"/>
          </a:xfrm>
          <a:prstGeom prst="rect">
            <a:avLst/>
          </a:prstGeom>
        </p:spPr>
      </p:pic>
      <p:pic>
        <p:nvPicPr>
          <p:cNvPr id="13" name="Picture 12">
            <a:extLst>
              <a:ext uri="{FF2B5EF4-FFF2-40B4-BE49-F238E27FC236}">
                <a16:creationId xmlns:a16="http://schemas.microsoft.com/office/drawing/2014/main" id="{E70F7E4D-2293-7E06-81F3-B32AB2D504C2}"/>
              </a:ext>
            </a:extLst>
          </p:cNvPr>
          <p:cNvPicPr>
            <a:picLocks noChangeAspect="1"/>
          </p:cNvPicPr>
          <p:nvPr/>
        </p:nvPicPr>
        <p:blipFill>
          <a:blip r:embed="rId4"/>
          <a:stretch>
            <a:fillRect/>
          </a:stretch>
        </p:blipFill>
        <p:spPr>
          <a:xfrm>
            <a:off x="539151" y="3721213"/>
            <a:ext cx="4155094" cy="1008000"/>
          </a:xfrm>
          <a:prstGeom prst="rect">
            <a:avLst/>
          </a:prstGeom>
        </p:spPr>
      </p:pic>
    </p:spTree>
    <p:extLst>
      <p:ext uri="{BB962C8B-B14F-4D97-AF65-F5344CB8AC3E}">
        <p14:creationId xmlns:p14="http://schemas.microsoft.com/office/powerpoint/2010/main" val="679532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0">
          <a:extLst>
            <a:ext uri="{FF2B5EF4-FFF2-40B4-BE49-F238E27FC236}">
              <a16:creationId xmlns:a16="http://schemas.microsoft.com/office/drawing/2014/main" id="{DC08FDB8-D06A-C52A-564F-F2A289AF30AB}"/>
            </a:ext>
          </a:extLst>
        </p:cNvPr>
        <p:cNvGrpSpPr/>
        <p:nvPr/>
      </p:nvGrpSpPr>
      <p:grpSpPr>
        <a:xfrm>
          <a:off x="0" y="0"/>
          <a:ext cx="0" cy="0"/>
          <a:chOff x="0" y="0"/>
          <a:chExt cx="0" cy="0"/>
        </a:xfrm>
      </p:grpSpPr>
      <p:sp>
        <p:nvSpPr>
          <p:cNvPr id="601" name="Google Shape;601;p30">
            <a:extLst>
              <a:ext uri="{FF2B5EF4-FFF2-40B4-BE49-F238E27FC236}">
                <a16:creationId xmlns:a16="http://schemas.microsoft.com/office/drawing/2014/main" id="{E186D29B-2860-55B3-C6C6-C8320C5DFCD8}"/>
              </a:ext>
            </a:extLst>
          </p:cNvPr>
          <p:cNvSpPr txBox="1">
            <a:spLocks noGrp="1"/>
          </p:cNvSpPr>
          <p:nvPr>
            <p:ph type="ctrTitle" idx="8"/>
          </p:nvPr>
        </p:nvSpPr>
        <p:spPr>
          <a:xfrm>
            <a:off x="106529" y="391950"/>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KDE PLOT</a:t>
            </a:r>
            <a:endParaRPr sz="3000" dirty="0"/>
          </a:p>
        </p:txBody>
      </p:sp>
      <p:pic>
        <p:nvPicPr>
          <p:cNvPr id="3" name="Picture 2">
            <a:extLst>
              <a:ext uri="{FF2B5EF4-FFF2-40B4-BE49-F238E27FC236}">
                <a16:creationId xmlns:a16="http://schemas.microsoft.com/office/drawing/2014/main" id="{367E34F0-F3F3-841E-58D9-2934A3836343}"/>
              </a:ext>
            </a:extLst>
          </p:cNvPr>
          <p:cNvPicPr>
            <a:picLocks noChangeAspect="1"/>
          </p:cNvPicPr>
          <p:nvPr/>
        </p:nvPicPr>
        <p:blipFill>
          <a:blip r:embed="rId3"/>
          <a:stretch>
            <a:fillRect/>
          </a:stretch>
        </p:blipFill>
        <p:spPr>
          <a:xfrm>
            <a:off x="106529" y="969750"/>
            <a:ext cx="2917200" cy="1584000"/>
          </a:xfrm>
          <a:prstGeom prst="rect">
            <a:avLst/>
          </a:prstGeom>
        </p:spPr>
      </p:pic>
      <p:pic>
        <p:nvPicPr>
          <p:cNvPr id="5" name="Picture 4">
            <a:extLst>
              <a:ext uri="{FF2B5EF4-FFF2-40B4-BE49-F238E27FC236}">
                <a16:creationId xmlns:a16="http://schemas.microsoft.com/office/drawing/2014/main" id="{089137EE-F500-AA43-529D-6DBC31E68AD7}"/>
              </a:ext>
            </a:extLst>
          </p:cNvPr>
          <p:cNvPicPr>
            <a:picLocks noChangeAspect="1"/>
          </p:cNvPicPr>
          <p:nvPr/>
        </p:nvPicPr>
        <p:blipFill>
          <a:blip r:embed="rId4"/>
          <a:stretch>
            <a:fillRect/>
          </a:stretch>
        </p:blipFill>
        <p:spPr>
          <a:xfrm>
            <a:off x="3096293" y="969750"/>
            <a:ext cx="2858439" cy="1584000"/>
          </a:xfrm>
          <a:prstGeom prst="rect">
            <a:avLst/>
          </a:prstGeom>
        </p:spPr>
      </p:pic>
      <p:pic>
        <p:nvPicPr>
          <p:cNvPr id="7" name="Picture 6">
            <a:extLst>
              <a:ext uri="{FF2B5EF4-FFF2-40B4-BE49-F238E27FC236}">
                <a16:creationId xmlns:a16="http://schemas.microsoft.com/office/drawing/2014/main" id="{C0E2465E-5EF8-5B2A-DEB0-566A159E0FFE}"/>
              </a:ext>
            </a:extLst>
          </p:cNvPr>
          <p:cNvPicPr>
            <a:picLocks noChangeAspect="1"/>
          </p:cNvPicPr>
          <p:nvPr/>
        </p:nvPicPr>
        <p:blipFill>
          <a:blip r:embed="rId5"/>
          <a:stretch>
            <a:fillRect/>
          </a:stretch>
        </p:blipFill>
        <p:spPr>
          <a:xfrm>
            <a:off x="6027296" y="969750"/>
            <a:ext cx="2890734" cy="1584000"/>
          </a:xfrm>
          <a:prstGeom prst="rect">
            <a:avLst/>
          </a:prstGeom>
        </p:spPr>
      </p:pic>
      <p:pic>
        <p:nvPicPr>
          <p:cNvPr id="9" name="Picture 8">
            <a:extLst>
              <a:ext uri="{FF2B5EF4-FFF2-40B4-BE49-F238E27FC236}">
                <a16:creationId xmlns:a16="http://schemas.microsoft.com/office/drawing/2014/main" id="{A7FA3990-A71E-D794-9BCB-969610015AA4}"/>
              </a:ext>
            </a:extLst>
          </p:cNvPr>
          <p:cNvPicPr>
            <a:picLocks noChangeAspect="1"/>
          </p:cNvPicPr>
          <p:nvPr/>
        </p:nvPicPr>
        <p:blipFill>
          <a:blip r:embed="rId6"/>
          <a:stretch>
            <a:fillRect/>
          </a:stretch>
        </p:blipFill>
        <p:spPr>
          <a:xfrm>
            <a:off x="108218" y="2800657"/>
            <a:ext cx="2903334" cy="1620000"/>
          </a:xfrm>
          <a:prstGeom prst="rect">
            <a:avLst/>
          </a:prstGeom>
        </p:spPr>
      </p:pic>
      <p:pic>
        <p:nvPicPr>
          <p:cNvPr id="11" name="Picture 10">
            <a:extLst>
              <a:ext uri="{FF2B5EF4-FFF2-40B4-BE49-F238E27FC236}">
                <a16:creationId xmlns:a16="http://schemas.microsoft.com/office/drawing/2014/main" id="{9C1908F7-1E63-6860-0CDD-AAADD16C13AB}"/>
              </a:ext>
            </a:extLst>
          </p:cNvPr>
          <p:cNvPicPr>
            <a:picLocks noChangeAspect="1"/>
          </p:cNvPicPr>
          <p:nvPr/>
        </p:nvPicPr>
        <p:blipFill>
          <a:blip r:embed="rId7"/>
          <a:stretch>
            <a:fillRect/>
          </a:stretch>
        </p:blipFill>
        <p:spPr>
          <a:xfrm>
            <a:off x="3096294" y="2800657"/>
            <a:ext cx="2858244" cy="1620000"/>
          </a:xfrm>
          <a:prstGeom prst="rect">
            <a:avLst/>
          </a:prstGeom>
        </p:spPr>
      </p:pic>
      <p:pic>
        <p:nvPicPr>
          <p:cNvPr id="13" name="Picture 12">
            <a:extLst>
              <a:ext uri="{FF2B5EF4-FFF2-40B4-BE49-F238E27FC236}">
                <a16:creationId xmlns:a16="http://schemas.microsoft.com/office/drawing/2014/main" id="{A7240F13-B5F0-4AAD-6609-D455F3738516}"/>
              </a:ext>
            </a:extLst>
          </p:cNvPr>
          <p:cNvPicPr>
            <a:picLocks noChangeAspect="1"/>
          </p:cNvPicPr>
          <p:nvPr/>
        </p:nvPicPr>
        <p:blipFill>
          <a:blip r:embed="rId8"/>
          <a:stretch>
            <a:fillRect/>
          </a:stretch>
        </p:blipFill>
        <p:spPr>
          <a:xfrm>
            <a:off x="6039280" y="2818657"/>
            <a:ext cx="2947719" cy="1584000"/>
          </a:xfrm>
          <a:prstGeom prst="rect">
            <a:avLst/>
          </a:prstGeom>
        </p:spPr>
      </p:pic>
    </p:spTree>
    <p:extLst>
      <p:ext uri="{BB962C8B-B14F-4D97-AF65-F5344CB8AC3E}">
        <p14:creationId xmlns:p14="http://schemas.microsoft.com/office/powerpoint/2010/main" val="4172572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0">
          <a:extLst>
            <a:ext uri="{FF2B5EF4-FFF2-40B4-BE49-F238E27FC236}">
              <a16:creationId xmlns:a16="http://schemas.microsoft.com/office/drawing/2014/main" id="{BF5AE5FD-26D3-8B4A-3FA0-29066B164A6E}"/>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43E5A11-0625-2B4A-1ECC-35243B27B5C3}"/>
              </a:ext>
            </a:extLst>
          </p:cNvPr>
          <p:cNvPicPr>
            <a:picLocks noChangeAspect="1"/>
          </p:cNvPicPr>
          <p:nvPr/>
        </p:nvPicPr>
        <p:blipFill>
          <a:blip r:embed="rId3"/>
          <a:stretch>
            <a:fillRect/>
          </a:stretch>
        </p:blipFill>
        <p:spPr>
          <a:xfrm>
            <a:off x="63794" y="73873"/>
            <a:ext cx="3046917" cy="1620000"/>
          </a:xfrm>
          <a:prstGeom prst="rect">
            <a:avLst/>
          </a:prstGeom>
        </p:spPr>
      </p:pic>
      <p:pic>
        <p:nvPicPr>
          <p:cNvPr id="8" name="Picture 7">
            <a:extLst>
              <a:ext uri="{FF2B5EF4-FFF2-40B4-BE49-F238E27FC236}">
                <a16:creationId xmlns:a16="http://schemas.microsoft.com/office/drawing/2014/main" id="{5BEB611B-4D68-2D73-9D45-0BD1E1008624}"/>
              </a:ext>
            </a:extLst>
          </p:cNvPr>
          <p:cNvPicPr>
            <a:picLocks noChangeAspect="1"/>
          </p:cNvPicPr>
          <p:nvPr/>
        </p:nvPicPr>
        <p:blipFill>
          <a:blip r:embed="rId4"/>
          <a:stretch>
            <a:fillRect/>
          </a:stretch>
        </p:blipFill>
        <p:spPr>
          <a:xfrm>
            <a:off x="3140208" y="73873"/>
            <a:ext cx="2957558" cy="1620000"/>
          </a:xfrm>
          <a:prstGeom prst="rect">
            <a:avLst/>
          </a:prstGeom>
        </p:spPr>
      </p:pic>
      <p:pic>
        <p:nvPicPr>
          <p:cNvPr id="10" name="Picture 9">
            <a:extLst>
              <a:ext uri="{FF2B5EF4-FFF2-40B4-BE49-F238E27FC236}">
                <a16:creationId xmlns:a16="http://schemas.microsoft.com/office/drawing/2014/main" id="{E5979A43-AAB1-CC4C-F8D3-47C498ABF675}"/>
              </a:ext>
            </a:extLst>
          </p:cNvPr>
          <p:cNvPicPr>
            <a:picLocks noChangeAspect="1"/>
          </p:cNvPicPr>
          <p:nvPr/>
        </p:nvPicPr>
        <p:blipFill>
          <a:blip r:embed="rId5"/>
          <a:stretch>
            <a:fillRect/>
          </a:stretch>
        </p:blipFill>
        <p:spPr>
          <a:xfrm>
            <a:off x="6127266" y="73873"/>
            <a:ext cx="2900487" cy="1620000"/>
          </a:xfrm>
          <a:prstGeom prst="rect">
            <a:avLst/>
          </a:prstGeom>
        </p:spPr>
      </p:pic>
      <p:pic>
        <p:nvPicPr>
          <p:cNvPr id="12" name="Picture 11">
            <a:extLst>
              <a:ext uri="{FF2B5EF4-FFF2-40B4-BE49-F238E27FC236}">
                <a16:creationId xmlns:a16="http://schemas.microsoft.com/office/drawing/2014/main" id="{38AE70F1-10E3-33E7-8CEC-BE4562512C52}"/>
              </a:ext>
            </a:extLst>
          </p:cNvPr>
          <p:cNvPicPr>
            <a:picLocks noChangeAspect="1"/>
          </p:cNvPicPr>
          <p:nvPr/>
        </p:nvPicPr>
        <p:blipFill>
          <a:blip r:embed="rId6"/>
          <a:stretch>
            <a:fillRect/>
          </a:stretch>
        </p:blipFill>
        <p:spPr>
          <a:xfrm>
            <a:off x="56497" y="1761750"/>
            <a:ext cx="2993476" cy="1584000"/>
          </a:xfrm>
          <a:prstGeom prst="rect">
            <a:avLst/>
          </a:prstGeom>
        </p:spPr>
      </p:pic>
      <p:pic>
        <p:nvPicPr>
          <p:cNvPr id="14" name="Picture 13">
            <a:extLst>
              <a:ext uri="{FF2B5EF4-FFF2-40B4-BE49-F238E27FC236}">
                <a16:creationId xmlns:a16="http://schemas.microsoft.com/office/drawing/2014/main" id="{BD9332D5-AC68-C80A-1672-036898AD65FF}"/>
              </a:ext>
            </a:extLst>
          </p:cNvPr>
          <p:cNvPicPr>
            <a:picLocks noChangeAspect="1"/>
          </p:cNvPicPr>
          <p:nvPr/>
        </p:nvPicPr>
        <p:blipFill>
          <a:blip r:embed="rId7"/>
          <a:stretch>
            <a:fillRect/>
          </a:stretch>
        </p:blipFill>
        <p:spPr>
          <a:xfrm>
            <a:off x="3140208" y="1761750"/>
            <a:ext cx="2917223" cy="1584000"/>
          </a:xfrm>
          <a:prstGeom prst="rect">
            <a:avLst/>
          </a:prstGeom>
        </p:spPr>
      </p:pic>
      <p:pic>
        <p:nvPicPr>
          <p:cNvPr id="16" name="Picture 15">
            <a:extLst>
              <a:ext uri="{FF2B5EF4-FFF2-40B4-BE49-F238E27FC236}">
                <a16:creationId xmlns:a16="http://schemas.microsoft.com/office/drawing/2014/main" id="{8ACE8CB4-B26B-E618-3825-907C5E902AD4}"/>
              </a:ext>
            </a:extLst>
          </p:cNvPr>
          <p:cNvPicPr>
            <a:picLocks noChangeAspect="1"/>
          </p:cNvPicPr>
          <p:nvPr/>
        </p:nvPicPr>
        <p:blipFill>
          <a:blip r:embed="rId8"/>
          <a:stretch>
            <a:fillRect/>
          </a:stretch>
        </p:blipFill>
        <p:spPr>
          <a:xfrm>
            <a:off x="6112232" y="1761750"/>
            <a:ext cx="2930554" cy="1584000"/>
          </a:xfrm>
          <a:prstGeom prst="rect">
            <a:avLst/>
          </a:prstGeom>
        </p:spPr>
      </p:pic>
      <p:pic>
        <p:nvPicPr>
          <p:cNvPr id="18" name="Picture 17">
            <a:extLst>
              <a:ext uri="{FF2B5EF4-FFF2-40B4-BE49-F238E27FC236}">
                <a16:creationId xmlns:a16="http://schemas.microsoft.com/office/drawing/2014/main" id="{3B145606-34EA-FFC4-4712-8E31D11A68B1}"/>
              </a:ext>
            </a:extLst>
          </p:cNvPr>
          <p:cNvPicPr>
            <a:picLocks noChangeAspect="1"/>
          </p:cNvPicPr>
          <p:nvPr/>
        </p:nvPicPr>
        <p:blipFill>
          <a:blip r:embed="rId9"/>
          <a:stretch>
            <a:fillRect/>
          </a:stretch>
        </p:blipFill>
        <p:spPr>
          <a:xfrm>
            <a:off x="63794" y="3413627"/>
            <a:ext cx="2942183" cy="1656000"/>
          </a:xfrm>
          <a:prstGeom prst="rect">
            <a:avLst/>
          </a:prstGeom>
        </p:spPr>
      </p:pic>
    </p:spTree>
    <p:extLst>
      <p:ext uri="{BB962C8B-B14F-4D97-AF65-F5344CB8AC3E}">
        <p14:creationId xmlns:p14="http://schemas.microsoft.com/office/powerpoint/2010/main" val="1271328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26"/>
          <p:cNvSpPr txBox="1">
            <a:spLocks noGrp="1"/>
          </p:cNvSpPr>
          <p:nvPr>
            <p:ph type="ctrTitle"/>
          </p:nvPr>
        </p:nvSpPr>
        <p:spPr>
          <a:xfrm>
            <a:off x="1974316" y="1552897"/>
            <a:ext cx="6445405" cy="175445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4400" b="0" i="0" dirty="0">
                <a:solidFill>
                  <a:srgbClr val="FFC000"/>
                </a:solidFill>
                <a:effectLst/>
                <a:latin typeface="Arial" panose="020B0604020202020204" pitchFamily="34" charset="0"/>
              </a:rPr>
              <a:t>P496 Electric Motor      Prediction </a:t>
            </a:r>
            <a:endParaRPr sz="4400" dirty="0">
              <a:solidFill>
                <a:srgbClr val="FFC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0">
          <a:extLst>
            <a:ext uri="{FF2B5EF4-FFF2-40B4-BE49-F238E27FC236}">
              <a16:creationId xmlns:a16="http://schemas.microsoft.com/office/drawing/2014/main" id="{6E68FF61-28CA-E6ED-156B-3AB0454EE270}"/>
            </a:ext>
          </a:extLst>
        </p:cNvPr>
        <p:cNvGrpSpPr/>
        <p:nvPr/>
      </p:nvGrpSpPr>
      <p:grpSpPr>
        <a:xfrm>
          <a:off x="0" y="0"/>
          <a:ext cx="0" cy="0"/>
          <a:chOff x="0" y="0"/>
          <a:chExt cx="0" cy="0"/>
        </a:xfrm>
      </p:grpSpPr>
      <p:sp>
        <p:nvSpPr>
          <p:cNvPr id="601" name="Google Shape;601;p30">
            <a:extLst>
              <a:ext uri="{FF2B5EF4-FFF2-40B4-BE49-F238E27FC236}">
                <a16:creationId xmlns:a16="http://schemas.microsoft.com/office/drawing/2014/main" id="{14BC5581-CCEE-E569-64E6-D553D47F51D2}"/>
              </a:ext>
            </a:extLst>
          </p:cNvPr>
          <p:cNvSpPr txBox="1">
            <a:spLocks noGrp="1"/>
          </p:cNvSpPr>
          <p:nvPr>
            <p:ph type="ctrTitle" idx="8"/>
          </p:nvPr>
        </p:nvSpPr>
        <p:spPr>
          <a:xfrm>
            <a:off x="791602" y="138830"/>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FINDINGS</a:t>
            </a:r>
            <a:endParaRPr sz="3000" dirty="0"/>
          </a:p>
        </p:txBody>
      </p:sp>
      <p:pic>
        <p:nvPicPr>
          <p:cNvPr id="3" name="Picture 2">
            <a:extLst>
              <a:ext uri="{FF2B5EF4-FFF2-40B4-BE49-F238E27FC236}">
                <a16:creationId xmlns:a16="http://schemas.microsoft.com/office/drawing/2014/main" id="{6CE226DB-C769-3DDF-1964-C98E7EFBC20B}"/>
              </a:ext>
            </a:extLst>
          </p:cNvPr>
          <p:cNvPicPr>
            <a:picLocks noChangeAspect="1"/>
          </p:cNvPicPr>
          <p:nvPr/>
        </p:nvPicPr>
        <p:blipFill>
          <a:blip r:embed="rId3"/>
          <a:srcRect t="9711"/>
          <a:stretch/>
        </p:blipFill>
        <p:spPr>
          <a:xfrm>
            <a:off x="791602" y="616618"/>
            <a:ext cx="4970119" cy="4388052"/>
          </a:xfrm>
          <a:prstGeom prst="rect">
            <a:avLst/>
          </a:prstGeom>
        </p:spPr>
      </p:pic>
    </p:spTree>
    <p:extLst>
      <p:ext uri="{BB962C8B-B14F-4D97-AF65-F5344CB8AC3E}">
        <p14:creationId xmlns:p14="http://schemas.microsoft.com/office/powerpoint/2010/main" val="65222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0">
          <a:extLst>
            <a:ext uri="{FF2B5EF4-FFF2-40B4-BE49-F238E27FC236}">
              <a16:creationId xmlns:a16="http://schemas.microsoft.com/office/drawing/2014/main" id="{65879BF8-8E1C-E0D2-8FB2-BE0693846C41}"/>
            </a:ext>
          </a:extLst>
        </p:cNvPr>
        <p:cNvGrpSpPr/>
        <p:nvPr/>
      </p:nvGrpSpPr>
      <p:grpSpPr>
        <a:xfrm>
          <a:off x="0" y="0"/>
          <a:ext cx="0" cy="0"/>
          <a:chOff x="0" y="0"/>
          <a:chExt cx="0" cy="0"/>
        </a:xfrm>
      </p:grpSpPr>
      <p:sp>
        <p:nvSpPr>
          <p:cNvPr id="601" name="Google Shape;601;p30">
            <a:extLst>
              <a:ext uri="{FF2B5EF4-FFF2-40B4-BE49-F238E27FC236}">
                <a16:creationId xmlns:a16="http://schemas.microsoft.com/office/drawing/2014/main" id="{A365AA31-2440-DA58-8D9F-C7C992BD5EE9}"/>
              </a:ext>
            </a:extLst>
          </p:cNvPr>
          <p:cNvSpPr txBox="1">
            <a:spLocks noGrp="1"/>
          </p:cNvSpPr>
          <p:nvPr>
            <p:ph type="ctrTitle" idx="8"/>
          </p:nvPr>
        </p:nvSpPr>
        <p:spPr>
          <a:xfrm>
            <a:off x="642389" y="727605"/>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EDA SUMMARY</a:t>
            </a:r>
            <a:endParaRPr sz="3000" dirty="0"/>
          </a:p>
        </p:txBody>
      </p:sp>
      <p:pic>
        <p:nvPicPr>
          <p:cNvPr id="3" name="Picture 2">
            <a:extLst>
              <a:ext uri="{FF2B5EF4-FFF2-40B4-BE49-F238E27FC236}">
                <a16:creationId xmlns:a16="http://schemas.microsoft.com/office/drawing/2014/main" id="{62DBD37C-B9E4-AF43-869B-BE0E28AF14FD}"/>
              </a:ext>
            </a:extLst>
          </p:cNvPr>
          <p:cNvPicPr>
            <a:picLocks noChangeAspect="1"/>
          </p:cNvPicPr>
          <p:nvPr/>
        </p:nvPicPr>
        <p:blipFill>
          <a:blip r:embed="rId3"/>
          <a:srcRect t="13030" b="5452"/>
          <a:stretch/>
        </p:blipFill>
        <p:spPr>
          <a:xfrm>
            <a:off x="642389" y="1305405"/>
            <a:ext cx="7859222" cy="1568687"/>
          </a:xfrm>
          <a:prstGeom prst="rect">
            <a:avLst/>
          </a:prstGeom>
        </p:spPr>
      </p:pic>
    </p:spTree>
    <p:extLst>
      <p:ext uri="{BB962C8B-B14F-4D97-AF65-F5344CB8AC3E}">
        <p14:creationId xmlns:p14="http://schemas.microsoft.com/office/powerpoint/2010/main" val="2624931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0">
          <a:extLst>
            <a:ext uri="{FF2B5EF4-FFF2-40B4-BE49-F238E27FC236}">
              <a16:creationId xmlns:a16="http://schemas.microsoft.com/office/drawing/2014/main" id="{94595725-36C8-44D0-5A08-4D1C5628639D}"/>
            </a:ext>
          </a:extLst>
        </p:cNvPr>
        <p:cNvGrpSpPr/>
        <p:nvPr/>
      </p:nvGrpSpPr>
      <p:grpSpPr>
        <a:xfrm>
          <a:off x="0" y="0"/>
          <a:ext cx="0" cy="0"/>
          <a:chOff x="0" y="0"/>
          <a:chExt cx="0" cy="0"/>
        </a:xfrm>
      </p:grpSpPr>
      <p:sp>
        <p:nvSpPr>
          <p:cNvPr id="601" name="Google Shape;601;p30">
            <a:extLst>
              <a:ext uri="{FF2B5EF4-FFF2-40B4-BE49-F238E27FC236}">
                <a16:creationId xmlns:a16="http://schemas.microsoft.com/office/drawing/2014/main" id="{E2DA0EDD-9CA6-E23A-107F-85CB26511CAD}"/>
              </a:ext>
            </a:extLst>
          </p:cNvPr>
          <p:cNvSpPr txBox="1">
            <a:spLocks noGrp="1"/>
          </p:cNvSpPr>
          <p:nvPr>
            <p:ph type="ctrTitle" idx="8"/>
          </p:nvPr>
        </p:nvSpPr>
        <p:spPr>
          <a:xfrm>
            <a:off x="724873" y="380160"/>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MODEL BUILDING</a:t>
            </a:r>
            <a:endParaRPr sz="3000" dirty="0"/>
          </a:p>
        </p:txBody>
      </p:sp>
      <p:sp>
        <p:nvSpPr>
          <p:cNvPr id="2" name="TextBox 1">
            <a:extLst>
              <a:ext uri="{FF2B5EF4-FFF2-40B4-BE49-F238E27FC236}">
                <a16:creationId xmlns:a16="http://schemas.microsoft.com/office/drawing/2014/main" id="{52B7B11A-E38F-5762-6F9E-D3B41FCD46A4}"/>
              </a:ext>
            </a:extLst>
          </p:cNvPr>
          <p:cNvSpPr txBox="1"/>
          <p:nvPr/>
        </p:nvSpPr>
        <p:spPr>
          <a:xfrm>
            <a:off x="734294" y="877528"/>
            <a:ext cx="2934929" cy="738664"/>
          </a:xfrm>
          <a:prstGeom prst="rect">
            <a:avLst/>
          </a:prstGeom>
          <a:noFill/>
        </p:spPr>
        <p:txBody>
          <a:bodyPr wrap="square" rtlCol="0">
            <a:spAutoFit/>
          </a:bodyPr>
          <a:lstStyle/>
          <a:p>
            <a:r>
              <a:rPr lang="en-US" dirty="0">
                <a:solidFill>
                  <a:srgbClr val="FFC000"/>
                </a:solidFill>
              </a:rPr>
              <a:t>We used various machine learning models for predicting motor </a:t>
            </a:r>
            <a:r>
              <a:rPr lang="en-US" dirty="0" err="1">
                <a:solidFill>
                  <a:srgbClr val="FFC000"/>
                </a:solidFill>
              </a:rPr>
              <a:t>speed.The</a:t>
            </a:r>
            <a:r>
              <a:rPr lang="en-US" dirty="0">
                <a:solidFill>
                  <a:srgbClr val="FFC000"/>
                </a:solidFill>
              </a:rPr>
              <a:t> models used are,</a:t>
            </a:r>
            <a:endParaRPr lang="en-IN" dirty="0">
              <a:solidFill>
                <a:srgbClr val="FFC000"/>
              </a:solidFill>
            </a:endParaRPr>
          </a:p>
        </p:txBody>
      </p:sp>
      <p:pic>
        <p:nvPicPr>
          <p:cNvPr id="4" name="Picture 3">
            <a:extLst>
              <a:ext uri="{FF2B5EF4-FFF2-40B4-BE49-F238E27FC236}">
                <a16:creationId xmlns:a16="http://schemas.microsoft.com/office/drawing/2014/main" id="{4C627ABF-F261-1C0D-F533-4B184480FB5C}"/>
              </a:ext>
            </a:extLst>
          </p:cNvPr>
          <p:cNvPicPr>
            <a:picLocks noChangeAspect="1"/>
          </p:cNvPicPr>
          <p:nvPr/>
        </p:nvPicPr>
        <p:blipFill>
          <a:blip r:embed="rId3"/>
          <a:stretch>
            <a:fillRect/>
          </a:stretch>
        </p:blipFill>
        <p:spPr>
          <a:xfrm>
            <a:off x="724873" y="1616192"/>
            <a:ext cx="7047024" cy="3420000"/>
          </a:xfrm>
          <a:prstGeom prst="rect">
            <a:avLst/>
          </a:prstGeom>
        </p:spPr>
      </p:pic>
    </p:spTree>
    <p:extLst>
      <p:ext uri="{BB962C8B-B14F-4D97-AF65-F5344CB8AC3E}">
        <p14:creationId xmlns:p14="http://schemas.microsoft.com/office/powerpoint/2010/main" val="3069453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7" name="Google Shape;477;p27"/>
          <p:cNvSpPr txBox="1">
            <a:spLocks noGrp="1"/>
          </p:cNvSpPr>
          <p:nvPr>
            <p:ph type="title" idx="3"/>
          </p:nvPr>
        </p:nvSpPr>
        <p:spPr>
          <a:xfrm>
            <a:off x="171701" y="2202293"/>
            <a:ext cx="2193319" cy="65999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Linear Regression</a:t>
            </a:r>
            <a:endParaRPr sz="2000" dirty="0"/>
          </a:p>
        </p:txBody>
      </p:sp>
      <p:sp>
        <p:nvSpPr>
          <p:cNvPr id="479" name="Google Shape;479;p27"/>
          <p:cNvSpPr txBox="1">
            <a:spLocks noGrp="1"/>
          </p:cNvSpPr>
          <p:nvPr>
            <p:ph type="title" idx="6"/>
          </p:nvPr>
        </p:nvSpPr>
        <p:spPr>
          <a:xfrm>
            <a:off x="6843840" y="4156683"/>
            <a:ext cx="2427293"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Lasso Regression</a:t>
            </a:r>
            <a:endParaRPr sz="2000" dirty="0"/>
          </a:p>
        </p:txBody>
      </p:sp>
      <p:cxnSp>
        <p:nvCxnSpPr>
          <p:cNvPr id="485" name="Google Shape;485;p27"/>
          <p:cNvCxnSpPr>
            <a:cxnSpLocks/>
          </p:cNvCxnSpPr>
          <p:nvPr/>
        </p:nvCxnSpPr>
        <p:spPr>
          <a:xfrm rot="5400000">
            <a:off x="156996" y="1314744"/>
            <a:ext cx="1573803" cy="648929"/>
          </a:xfrm>
          <a:prstGeom prst="bentConnector3">
            <a:avLst>
              <a:gd name="adj1" fmla="val 50000"/>
            </a:avLst>
          </a:prstGeom>
          <a:noFill/>
          <a:ln w="9525" cap="flat" cmpd="sng">
            <a:solidFill>
              <a:schemeClr val="lt1"/>
            </a:solidFill>
            <a:prstDash val="solid"/>
            <a:round/>
            <a:headEnd type="none" w="med" len="med"/>
            <a:tailEnd type="none" w="med" len="med"/>
          </a:ln>
        </p:spPr>
      </p:cxnSp>
      <p:cxnSp>
        <p:nvCxnSpPr>
          <p:cNvPr id="486" name="Google Shape;486;p27"/>
          <p:cNvCxnSpPr>
            <a:cxnSpLocks/>
          </p:cNvCxnSpPr>
          <p:nvPr/>
        </p:nvCxnSpPr>
        <p:spPr>
          <a:xfrm rot="16200000" flipH="1">
            <a:off x="7480442" y="3439384"/>
            <a:ext cx="1077988" cy="671055"/>
          </a:xfrm>
          <a:prstGeom prst="bentConnector3">
            <a:avLst>
              <a:gd name="adj1" fmla="val 50000"/>
            </a:avLst>
          </a:prstGeom>
          <a:noFill/>
          <a:ln w="9525" cap="flat" cmpd="sng">
            <a:solidFill>
              <a:schemeClr val="lt1"/>
            </a:solidFill>
            <a:prstDash val="solid"/>
            <a:round/>
            <a:headEnd type="none" w="med" len="med"/>
            <a:tailEnd type="none" w="med" len="med"/>
          </a:ln>
        </p:spPr>
      </p:cxnSp>
      <p:sp>
        <p:nvSpPr>
          <p:cNvPr id="488" name="Google Shape;488;p27"/>
          <p:cNvSpPr/>
          <p:nvPr/>
        </p:nvSpPr>
        <p:spPr>
          <a:xfrm>
            <a:off x="5056071" y="191730"/>
            <a:ext cx="201729" cy="1622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Picture 40">
            <a:extLst>
              <a:ext uri="{FF2B5EF4-FFF2-40B4-BE49-F238E27FC236}">
                <a16:creationId xmlns:a16="http://schemas.microsoft.com/office/drawing/2014/main" id="{14DB2503-E841-D01B-C1ED-8B1BD3A044EF}"/>
              </a:ext>
            </a:extLst>
          </p:cNvPr>
          <p:cNvPicPr>
            <a:picLocks noChangeAspect="1"/>
          </p:cNvPicPr>
          <p:nvPr/>
        </p:nvPicPr>
        <p:blipFill>
          <a:blip r:embed="rId3"/>
          <a:stretch>
            <a:fillRect/>
          </a:stretch>
        </p:blipFill>
        <p:spPr>
          <a:xfrm>
            <a:off x="884903" y="615913"/>
            <a:ext cx="6415549" cy="1679981"/>
          </a:xfrm>
          <a:prstGeom prst="rect">
            <a:avLst/>
          </a:prstGeom>
        </p:spPr>
      </p:pic>
      <p:pic>
        <p:nvPicPr>
          <p:cNvPr id="46" name="Picture 45">
            <a:extLst>
              <a:ext uri="{FF2B5EF4-FFF2-40B4-BE49-F238E27FC236}">
                <a16:creationId xmlns:a16="http://schemas.microsoft.com/office/drawing/2014/main" id="{A5390926-B6BB-DDC5-11F6-0BEFE8AC7E56}"/>
              </a:ext>
            </a:extLst>
          </p:cNvPr>
          <p:cNvPicPr>
            <a:picLocks noChangeAspect="1"/>
          </p:cNvPicPr>
          <p:nvPr/>
        </p:nvPicPr>
        <p:blipFill>
          <a:blip r:embed="rId4"/>
          <a:stretch>
            <a:fillRect/>
          </a:stretch>
        </p:blipFill>
        <p:spPr>
          <a:xfrm>
            <a:off x="1482211" y="2891700"/>
            <a:ext cx="6415549" cy="129558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1">
          <a:extLst>
            <a:ext uri="{FF2B5EF4-FFF2-40B4-BE49-F238E27FC236}">
              <a16:creationId xmlns:a16="http://schemas.microsoft.com/office/drawing/2014/main" id="{52C94E9E-715D-4A5F-3940-BF41E1AF290B}"/>
            </a:ext>
          </a:extLst>
        </p:cNvPr>
        <p:cNvGrpSpPr/>
        <p:nvPr/>
      </p:nvGrpSpPr>
      <p:grpSpPr>
        <a:xfrm>
          <a:off x="0" y="0"/>
          <a:ext cx="0" cy="0"/>
          <a:chOff x="0" y="0"/>
          <a:chExt cx="0" cy="0"/>
        </a:xfrm>
      </p:grpSpPr>
      <p:sp>
        <p:nvSpPr>
          <p:cNvPr id="477" name="Google Shape;477;p27">
            <a:extLst>
              <a:ext uri="{FF2B5EF4-FFF2-40B4-BE49-F238E27FC236}">
                <a16:creationId xmlns:a16="http://schemas.microsoft.com/office/drawing/2014/main" id="{E0BFE203-D35A-13F5-44DE-67F6BCD22E39}"/>
              </a:ext>
            </a:extLst>
          </p:cNvPr>
          <p:cNvSpPr txBox="1">
            <a:spLocks noGrp="1"/>
          </p:cNvSpPr>
          <p:nvPr>
            <p:ph type="title" idx="3"/>
          </p:nvPr>
        </p:nvSpPr>
        <p:spPr>
          <a:xfrm>
            <a:off x="171701" y="2202293"/>
            <a:ext cx="2193319" cy="65999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Ridge Regression</a:t>
            </a:r>
            <a:endParaRPr sz="2000" dirty="0"/>
          </a:p>
        </p:txBody>
      </p:sp>
      <p:sp>
        <p:nvSpPr>
          <p:cNvPr id="479" name="Google Shape;479;p27">
            <a:extLst>
              <a:ext uri="{FF2B5EF4-FFF2-40B4-BE49-F238E27FC236}">
                <a16:creationId xmlns:a16="http://schemas.microsoft.com/office/drawing/2014/main" id="{D5CFF0C6-2286-1C17-FDAD-0B6E85756542}"/>
              </a:ext>
            </a:extLst>
          </p:cNvPr>
          <p:cNvSpPr txBox="1">
            <a:spLocks noGrp="1"/>
          </p:cNvSpPr>
          <p:nvPr>
            <p:ph type="title" idx="6"/>
          </p:nvPr>
        </p:nvSpPr>
        <p:spPr>
          <a:xfrm>
            <a:off x="7308414" y="4141935"/>
            <a:ext cx="2427293"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Decision Tree</a:t>
            </a:r>
            <a:endParaRPr sz="2000" dirty="0"/>
          </a:p>
        </p:txBody>
      </p:sp>
      <p:cxnSp>
        <p:nvCxnSpPr>
          <p:cNvPr id="485" name="Google Shape;485;p27">
            <a:extLst>
              <a:ext uri="{FF2B5EF4-FFF2-40B4-BE49-F238E27FC236}">
                <a16:creationId xmlns:a16="http://schemas.microsoft.com/office/drawing/2014/main" id="{5737DC7B-795C-952A-416F-AD33A5B75C19}"/>
              </a:ext>
            </a:extLst>
          </p:cNvPr>
          <p:cNvCxnSpPr>
            <a:cxnSpLocks/>
          </p:cNvCxnSpPr>
          <p:nvPr/>
        </p:nvCxnSpPr>
        <p:spPr>
          <a:xfrm rot="5400000">
            <a:off x="156996" y="1314744"/>
            <a:ext cx="1573803" cy="648929"/>
          </a:xfrm>
          <a:prstGeom prst="bentConnector3">
            <a:avLst>
              <a:gd name="adj1" fmla="val 50000"/>
            </a:avLst>
          </a:prstGeom>
          <a:noFill/>
          <a:ln w="9525" cap="flat" cmpd="sng">
            <a:solidFill>
              <a:schemeClr val="lt1"/>
            </a:solidFill>
            <a:prstDash val="solid"/>
            <a:round/>
            <a:headEnd type="none" w="med" len="med"/>
            <a:tailEnd type="none" w="med" len="med"/>
          </a:ln>
        </p:spPr>
      </p:cxnSp>
      <p:cxnSp>
        <p:nvCxnSpPr>
          <p:cNvPr id="486" name="Google Shape;486;p27">
            <a:extLst>
              <a:ext uri="{FF2B5EF4-FFF2-40B4-BE49-F238E27FC236}">
                <a16:creationId xmlns:a16="http://schemas.microsoft.com/office/drawing/2014/main" id="{885470FE-1A70-A97C-2010-B3E93E6A8D29}"/>
              </a:ext>
            </a:extLst>
          </p:cNvPr>
          <p:cNvCxnSpPr>
            <a:cxnSpLocks/>
          </p:cNvCxnSpPr>
          <p:nvPr/>
        </p:nvCxnSpPr>
        <p:spPr>
          <a:xfrm rot="16200000" flipH="1">
            <a:off x="7480442" y="3439384"/>
            <a:ext cx="1077988" cy="671055"/>
          </a:xfrm>
          <a:prstGeom prst="bentConnector3">
            <a:avLst>
              <a:gd name="adj1" fmla="val 50000"/>
            </a:avLst>
          </a:prstGeom>
          <a:noFill/>
          <a:ln w="9525" cap="flat" cmpd="sng">
            <a:solidFill>
              <a:schemeClr val="lt1"/>
            </a:solidFill>
            <a:prstDash val="solid"/>
            <a:round/>
            <a:headEnd type="none" w="med" len="med"/>
            <a:tailEnd type="none" w="med" len="med"/>
          </a:ln>
        </p:spPr>
      </p:cxnSp>
      <p:sp>
        <p:nvSpPr>
          <p:cNvPr id="488" name="Google Shape;488;p27">
            <a:extLst>
              <a:ext uri="{FF2B5EF4-FFF2-40B4-BE49-F238E27FC236}">
                <a16:creationId xmlns:a16="http://schemas.microsoft.com/office/drawing/2014/main" id="{EC5F3C6B-73BA-D49C-0D32-0FD5B79D4A6D}"/>
              </a:ext>
            </a:extLst>
          </p:cNvPr>
          <p:cNvSpPr/>
          <p:nvPr/>
        </p:nvSpPr>
        <p:spPr>
          <a:xfrm>
            <a:off x="5056071" y="191730"/>
            <a:ext cx="201729" cy="1622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889A034B-C9DF-4C8A-C9E4-4288E90961C1}"/>
              </a:ext>
            </a:extLst>
          </p:cNvPr>
          <p:cNvPicPr>
            <a:picLocks noChangeAspect="1"/>
          </p:cNvPicPr>
          <p:nvPr/>
        </p:nvPicPr>
        <p:blipFill>
          <a:blip r:embed="rId3"/>
          <a:stretch>
            <a:fillRect/>
          </a:stretch>
        </p:blipFill>
        <p:spPr>
          <a:xfrm>
            <a:off x="1187244" y="829431"/>
            <a:ext cx="4953691" cy="1209844"/>
          </a:xfrm>
          <a:prstGeom prst="rect">
            <a:avLst/>
          </a:prstGeom>
        </p:spPr>
      </p:pic>
      <p:pic>
        <p:nvPicPr>
          <p:cNvPr id="5" name="Picture 4">
            <a:extLst>
              <a:ext uri="{FF2B5EF4-FFF2-40B4-BE49-F238E27FC236}">
                <a16:creationId xmlns:a16="http://schemas.microsoft.com/office/drawing/2014/main" id="{48FAF02A-E83A-E66D-6BD0-17CC6C9590A5}"/>
              </a:ext>
            </a:extLst>
          </p:cNvPr>
          <p:cNvPicPr>
            <a:picLocks noChangeAspect="1"/>
          </p:cNvPicPr>
          <p:nvPr/>
        </p:nvPicPr>
        <p:blipFill>
          <a:blip r:embed="rId4"/>
          <a:stretch>
            <a:fillRect/>
          </a:stretch>
        </p:blipFill>
        <p:spPr>
          <a:xfrm>
            <a:off x="455101" y="3193448"/>
            <a:ext cx="7287801" cy="1028024"/>
          </a:xfrm>
          <a:prstGeom prst="rect">
            <a:avLst/>
          </a:prstGeom>
        </p:spPr>
      </p:pic>
    </p:spTree>
    <p:extLst>
      <p:ext uri="{BB962C8B-B14F-4D97-AF65-F5344CB8AC3E}">
        <p14:creationId xmlns:p14="http://schemas.microsoft.com/office/powerpoint/2010/main" val="341573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1">
          <a:extLst>
            <a:ext uri="{FF2B5EF4-FFF2-40B4-BE49-F238E27FC236}">
              <a16:creationId xmlns:a16="http://schemas.microsoft.com/office/drawing/2014/main" id="{50EABD90-1DF1-1ABC-AF4F-DD6E1C430667}"/>
            </a:ext>
          </a:extLst>
        </p:cNvPr>
        <p:cNvGrpSpPr/>
        <p:nvPr/>
      </p:nvGrpSpPr>
      <p:grpSpPr>
        <a:xfrm>
          <a:off x="0" y="0"/>
          <a:ext cx="0" cy="0"/>
          <a:chOff x="0" y="0"/>
          <a:chExt cx="0" cy="0"/>
        </a:xfrm>
      </p:grpSpPr>
      <p:sp>
        <p:nvSpPr>
          <p:cNvPr id="477" name="Google Shape;477;p27">
            <a:extLst>
              <a:ext uri="{FF2B5EF4-FFF2-40B4-BE49-F238E27FC236}">
                <a16:creationId xmlns:a16="http://schemas.microsoft.com/office/drawing/2014/main" id="{B73A7F03-9CF7-89BB-E875-988AE29A3056}"/>
              </a:ext>
            </a:extLst>
          </p:cNvPr>
          <p:cNvSpPr txBox="1">
            <a:spLocks noGrp="1"/>
          </p:cNvSpPr>
          <p:nvPr>
            <p:ph type="title" idx="3"/>
          </p:nvPr>
        </p:nvSpPr>
        <p:spPr>
          <a:xfrm>
            <a:off x="223321" y="1933604"/>
            <a:ext cx="3205680" cy="65999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Random Forest Regression</a:t>
            </a:r>
            <a:endParaRPr sz="2000" dirty="0"/>
          </a:p>
        </p:txBody>
      </p:sp>
      <p:sp>
        <p:nvSpPr>
          <p:cNvPr id="479" name="Google Shape;479;p27">
            <a:extLst>
              <a:ext uri="{FF2B5EF4-FFF2-40B4-BE49-F238E27FC236}">
                <a16:creationId xmlns:a16="http://schemas.microsoft.com/office/drawing/2014/main" id="{6877FB58-9089-E5DD-4930-59B667730A8D}"/>
              </a:ext>
            </a:extLst>
          </p:cNvPr>
          <p:cNvSpPr txBox="1">
            <a:spLocks noGrp="1"/>
          </p:cNvSpPr>
          <p:nvPr>
            <p:ph type="title" idx="6"/>
          </p:nvPr>
        </p:nvSpPr>
        <p:spPr>
          <a:xfrm>
            <a:off x="7404279" y="4186180"/>
            <a:ext cx="2427293"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Lightgbm Tree</a:t>
            </a:r>
            <a:endParaRPr sz="2000" dirty="0"/>
          </a:p>
        </p:txBody>
      </p:sp>
      <p:cxnSp>
        <p:nvCxnSpPr>
          <p:cNvPr id="485" name="Google Shape;485;p27">
            <a:extLst>
              <a:ext uri="{FF2B5EF4-FFF2-40B4-BE49-F238E27FC236}">
                <a16:creationId xmlns:a16="http://schemas.microsoft.com/office/drawing/2014/main" id="{0BBAB1D6-880E-254C-3923-F3BA118CD8D8}"/>
              </a:ext>
            </a:extLst>
          </p:cNvPr>
          <p:cNvCxnSpPr>
            <a:cxnSpLocks/>
          </p:cNvCxnSpPr>
          <p:nvPr/>
        </p:nvCxnSpPr>
        <p:spPr>
          <a:xfrm rot="5400000">
            <a:off x="882886" y="1365328"/>
            <a:ext cx="822573" cy="671053"/>
          </a:xfrm>
          <a:prstGeom prst="bentConnector3">
            <a:avLst>
              <a:gd name="adj1" fmla="val 50000"/>
            </a:avLst>
          </a:prstGeom>
          <a:noFill/>
          <a:ln w="9525" cap="flat" cmpd="sng">
            <a:solidFill>
              <a:schemeClr val="lt1"/>
            </a:solidFill>
            <a:prstDash val="solid"/>
            <a:round/>
            <a:headEnd type="none" w="med" len="med"/>
            <a:tailEnd type="none" w="med" len="med"/>
          </a:ln>
        </p:spPr>
      </p:cxnSp>
      <p:cxnSp>
        <p:nvCxnSpPr>
          <p:cNvPr id="486" name="Google Shape;486;p27">
            <a:extLst>
              <a:ext uri="{FF2B5EF4-FFF2-40B4-BE49-F238E27FC236}">
                <a16:creationId xmlns:a16="http://schemas.microsoft.com/office/drawing/2014/main" id="{C181D26B-EC60-135A-A0E6-4F7F53A992B5}"/>
              </a:ext>
            </a:extLst>
          </p:cNvPr>
          <p:cNvCxnSpPr>
            <a:cxnSpLocks/>
          </p:cNvCxnSpPr>
          <p:nvPr/>
        </p:nvCxnSpPr>
        <p:spPr>
          <a:xfrm rot="16200000" flipH="1">
            <a:off x="7480442" y="3439384"/>
            <a:ext cx="1077988" cy="671055"/>
          </a:xfrm>
          <a:prstGeom prst="bentConnector3">
            <a:avLst>
              <a:gd name="adj1" fmla="val 50000"/>
            </a:avLst>
          </a:prstGeom>
          <a:noFill/>
          <a:ln w="9525" cap="flat" cmpd="sng">
            <a:solidFill>
              <a:schemeClr val="lt1"/>
            </a:solidFill>
            <a:prstDash val="solid"/>
            <a:round/>
            <a:headEnd type="none" w="med" len="med"/>
            <a:tailEnd type="none" w="med" len="med"/>
          </a:ln>
        </p:spPr>
      </p:cxnSp>
      <p:sp>
        <p:nvSpPr>
          <p:cNvPr id="488" name="Google Shape;488;p27">
            <a:extLst>
              <a:ext uri="{FF2B5EF4-FFF2-40B4-BE49-F238E27FC236}">
                <a16:creationId xmlns:a16="http://schemas.microsoft.com/office/drawing/2014/main" id="{42F23CA4-30A6-9307-A8A5-C1FAB8F8F93B}"/>
              </a:ext>
            </a:extLst>
          </p:cNvPr>
          <p:cNvSpPr/>
          <p:nvPr/>
        </p:nvSpPr>
        <p:spPr>
          <a:xfrm>
            <a:off x="5056071" y="191730"/>
            <a:ext cx="201729" cy="1622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59547977-2ED3-3B53-00BA-A09DC129E356}"/>
              </a:ext>
            </a:extLst>
          </p:cNvPr>
          <p:cNvPicPr>
            <a:picLocks noChangeAspect="1"/>
          </p:cNvPicPr>
          <p:nvPr/>
        </p:nvPicPr>
        <p:blipFill>
          <a:blip r:embed="rId3"/>
          <a:stretch>
            <a:fillRect/>
          </a:stretch>
        </p:blipFill>
        <p:spPr>
          <a:xfrm>
            <a:off x="1629698" y="940100"/>
            <a:ext cx="4058216" cy="828791"/>
          </a:xfrm>
          <a:prstGeom prst="rect">
            <a:avLst/>
          </a:prstGeom>
        </p:spPr>
      </p:pic>
      <p:pic>
        <p:nvPicPr>
          <p:cNvPr id="3" name="Picture 2">
            <a:extLst>
              <a:ext uri="{FF2B5EF4-FFF2-40B4-BE49-F238E27FC236}">
                <a16:creationId xmlns:a16="http://schemas.microsoft.com/office/drawing/2014/main" id="{AB1B7C2A-1246-661C-7288-C97F016131DA}"/>
              </a:ext>
            </a:extLst>
          </p:cNvPr>
          <p:cNvPicPr>
            <a:picLocks noChangeAspect="1"/>
          </p:cNvPicPr>
          <p:nvPr/>
        </p:nvPicPr>
        <p:blipFill>
          <a:blip r:embed="rId4"/>
          <a:stretch>
            <a:fillRect/>
          </a:stretch>
        </p:blipFill>
        <p:spPr>
          <a:xfrm>
            <a:off x="126797" y="2896066"/>
            <a:ext cx="8049748" cy="1295581"/>
          </a:xfrm>
          <a:prstGeom prst="rect">
            <a:avLst/>
          </a:prstGeom>
        </p:spPr>
      </p:pic>
    </p:spTree>
    <p:extLst>
      <p:ext uri="{BB962C8B-B14F-4D97-AF65-F5344CB8AC3E}">
        <p14:creationId xmlns:p14="http://schemas.microsoft.com/office/powerpoint/2010/main" val="1015440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1">
          <a:extLst>
            <a:ext uri="{FF2B5EF4-FFF2-40B4-BE49-F238E27FC236}">
              <a16:creationId xmlns:a16="http://schemas.microsoft.com/office/drawing/2014/main" id="{7326A24E-97A9-455D-3D37-575873227514}"/>
            </a:ext>
          </a:extLst>
        </p:cNvPr>
        <p:cNvGrpSpPr/>
        <p:nvPr/>
      </p:nvGrpSpPr>
      <p:grpSpPr>
        <a:xfrm>
          <a:off x="0" y="0"/>
          <a:ext cx="0" cy="0"/>
          <a:chOff x="0" y="0"/>
          <a:chExt cx="0" cy="0"/>
        </a:xfrm>
      </p:grpSpPr>
      <p:sp>
        <p:nvSpPr>
          <p:cNvPr id="477" name="Google Shape;477;p27">
            <a:extLst>
              <a:ext uri="{FF2B5EF4-FFF2-40B4-BE49-F238E27FC236}">
                <a16:creationId xmlns:a16="http://schemas.microsoft.com/office/drawing/2014/main" id="{63D3A2B4-3AE8-AD38-8F05-5CBD3542D280}"/>
              </a:ext>
            </a:extLst>
          </p:cNvPr>
          <p:cNvSpPr txBox="1">
            <a:spLocks noGrp="1"/>
          </p:cNvSpPr>
          <p:nvPr>
            <p:ph type="title" idx="3"/>
          </p:nvPr>
        </p:nvSpPr>
        <p:spPr>
          <a:xfrm>
            <a:off x="238070" y="191730"/>
            <a:ext cx="3205680" cy="65999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000" dirty="0">
                <a:solidFill>
                  <a:schemeClr val="bg1">
                    <a:lumMod val="85000"/>
                  </a:schemeClr>
                </a:solidFill>
              </a:rPr>
              <a:t>DEPLOYMENT</a:t>
            </a:r>
            <a:endParaRPr sz="3000" dirty="0">
              <a:solidFill>
                <a:schemeClr val="bg1">
                  <a:lumMod val="85000"/>
                </a:schemeClr>
              </a:solidFill>
            </a:endParaRPr>
          </a:p>
        </p:txBody>
      </p:sp>
      <p:sp>
        <p:nvSpPr>
          <p:cNvPr id="488" name="Google Shape;488;p27">
            <a:extLst>
              <a:ext uri="{FF2B5EF4-FFF2-40B4-BE49-F238E27FC236}">
                <a16:creationId xmlns:a16="http://schemas.microsoft.com/office/drawing/2014/main" id="{50425349-77D4-592B-E1E0-5F9BF4A7982C}"/>
              </a:ext>
            </a:extLst>
          </p:cNvPr>
          <p:cNvSpPr/>
          <p:nvPr/>
        </p:nvSpPr>
        <p:spPr>
          <a:xfrm>
            <a:off x="5056071" y="191730"/>
            <a:ext cx="201729" cy="1622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D865E311-D28B-C5E4-1854-A179DF4BADE3}"/>
              </a:ext>
            </a:extLst>
          </p:cNvPr>
          <p:cNvPicPr>
            <a:picLocks noChangeAspect="1"/>
          </p:cNvPicPr>
          <p:nvPr/>
        </p:nvPicPr>
        <p:blipFill>
          <a:blip r:embed="rId3"/>
          <a:stretch>
            <a:fillRect/>
          </a:stretch>
        </p:blipFill>
        <p:spPr>
          <a:xfrm>
            <a:off x="345491" y="789693"/>
            <a:ext cx="8179078" cy="3829584"/>
          </a:xfrm>
          <a:prstGeom prst="rect">
            <a:avLst/>
          </a:prstGeom>
        </p:spPr>
      </p:pic>
    </p:spTree>
    <p:extLst>
      <p:ext uri="{BB962C8B-B14F-4D97-AF65-F5344CB8AC3E}">
        <p14:creationId xmlns:p14="http://schemas.microsoft.com/office/powerpoint/2010/main" val="3082992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0">
          <a:extLst>
            <a:ext uri="{FF2B5EF4-FFF2-40B4-BE49-F238E27FC236}">
              <a16:creationId xmlns:a16="http://schemas.microsoft.com/office/drawing/2014/main" id="{84E9C608-BB5A-812D-7DCD-3C011EA4044D}"/>
            </a:ext>
          </a:extLst>
        </p:cNvPr>
        <p:cNvGrpSpPr/>
        <p:nvPr/>
      </p:nvGrpSpPr>
      <p:grpSpPr>
        <a:xfrm>
          <a:off x="0" y="0"/>
          <a:ext cx="0" cy="0"/>
          <a:chOff x="0" y="0"/>
          <a:chExt cx="0" cy="0"/>
        </a:xfrm>
      </p:grpSpPr>
      <p:sp>
        <p:nvSpPr>
          <p:cNvPr id="601" name="Google Shape;601;p30">
            <a:extLst>
              <a:ext uri="{FF2B5EF4-FFF2-40B4-BE49-F238E27FC236}">
                <a16:creationId xmlns:a16="http://schemas.microsoft.com/office/drawing/2014/main" id="{9BAADF85-6C13-09E1-ECA3-A1C977D7387F}"/>
              </a:ext>
            </a:extLst>
          </p:cNvPr>
          <p:cNvSpPr txBox="1">
            <a:spLocks noGrp="1"/>
          </p:cNvSpPr>
          <p:nvPr>
            <p:ph type="ctrTitle" idx="8"/>
          </p:nvPr>
        </p:nvSpPr>
        <p:spPr>
          <a:xfrm>
            <a:off x="433479" y="710194"/>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sz="3000" dirty="0"/>
          </a:p>
        </p:txBody>
      </p:sp>
      <p:sp>
        <p:nvSpPr>
          <p:cNvPr id="606" name="Google Shape;606;p30">
            <a:extLst>
              <a:ext uri="{FF2B5EF4-FFF2-40B4-BE49-F238E27FC236}">
                <a16:creationId xmlns:a16="http://schemas.microsoft.com/office/drawing/2014/main" id="{340142CD-8388-3C0B-6BEF-05E75DF0BD2D}"/>
              </a:ext>
            </a:extLst>
          </p:cNvPr>
          <p:cNvSpPr txBox="1">
            <a:spLocks noGrp="1"/>
          </p:cNvSpPr>
          <p:nvPr>
            <p:ph type="subTitle" idx="1"/>
          </p:nvPr>
        </p:nvSpPr>
        <p:spPr>
          <a:xfrm>
            <a:off x="422582" y="1309485"/>
            <a:ext cx="5738553" cy="31883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 conclusion, predicting motor speed using machine learning offers a data-driven approach to enhance efficiency, reliability, and control in electric motor systems. By leveraging key attributes, the model can provide accurate speed estimations, enabling better performance monitoring and predictive maintenance. This approach can lead to reduced downtime, optimized energy consumption, and improved overall operational efficiency.</a:t>
            </a:r>
            <a:endParaRPr dirty="0"/>
          </a:p>
        </p:txBody>
      </p:sp>
      <p:sp>
        <p:nvSpPr>
          <p:cNvPr id="610" name="Google Shape;610;p30">
            <a:extLst>
              <a:ext uri="{FF2B5EF4-FFF2-40B4-BE49-F238E27FC236}">
                <a16:creationId xmlns:a16="http://schemas.microsoft.com/office/drawing/2014/main" id="{15D74508-A897-3A33-FAF8-204FA4A10CC2}"/>
              </a:ext>
            </a:extLst>
          </p:cNvPr>
          <p:cNvSpPr/>
          <p:nvPr/>
        </p:nvSpPr>
        <p:spPr>
          <a:xfrm>
            <a:off x="4955370" y="414981"/>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30">
            <a:extLst>
              <a:ext uri="{FF2B5EF4-FFF2-40B4-BE49-F238E27FC236}">
                <a16:creationId xmlns:a16="http://schemas.microsoft.com/office/drawing/2014/main" id="{F66C5B2D-2C38-DC26-D33E-3FA6EE583035}"/>
              </a:ext>
            </a:extLst>
          </p:cNvPr>
          <p:cNvSpPr/>
          <p:nvPr/>
        </p:nvSpPr>
        <p:spPr>
          <a:xfrm>
            <a:off x="6409303" y="2761727"/>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a:extLst>
              <a:ext uri="{FF2B5EF4-FFF2-40B4-BE49-F238E27FC236}">
                <a16:creationId xmlns:a16="http://schemas.microsoft.com/office/drawing/2014/main" id="{FA777BF2-5FCE-31D7-0BF6-28226C75C136}"/>
              </a:ext>
            </a:extLst>
          </p:cNvPr>
          <p:cNvSpPr/>
          <p:nvPr/>
        </p:nvSpPr>
        <p:spPr>
          <a:xfrm>
            <a:off x="7910399" y="1092907"/>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0">
            <a:extLst>
              <a:ext uri="{FF2B5EF4-FFF2-40B4-BE49-F238E27FC236}">
                <a16:creationId xmlns:a16="http://schemas.microsoft.com/office/drawing/2014/main" id="{7D608EA6-8CBB-E310-EFF9-04C59FF9A9EB}"/>
              </a:ext>
            </a:extLst>
          </p:cNvPr>
          <p:cNvSpPr/>
          <p:nvPr/>
        </p:nvSpPr>
        <p:spPr>
          <a:xfrm>
            <a:off x="7692836" y="3617462"/>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4" name="Google Shape;614;p30">
            <a:extLst>
              <a:ext uri="{FF2B5EF4-FFF2-40B4-BE49-F238E27FC236}">
                <a16:creationId xmlns:a16="http://schemas.microsoft.com/office/drawing/2014/main" id="{B2FC56F2-6F72-1E9C-7A21-BB97855A8BB4}"/>
              </a:ext>
            </a:extLst>
          </p:cNvPr>
          <p:cNvCxnSpPr>
            <a:stCxn id="610" idx="3"/>
            <a:endCxn id="612" idx="1"/>
          </p:cNvCxnSpPr>
          <p:nvPr/>
        </p:nvCxnSpPr>
        <p:spPr>
          <a:xfrm>
            <a:off x="5679270" y="776931"/>
            <a:ext cx="2231129" cy="677926"/>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615" name="Google Shape;615;p30">
            <a:extLst>
              <a:ext uri="{FF2B5EF4-FFF2-40B4-BE49-F238E27FC236}">
                <a16:creationId xmlns:a16="http://schemas.microsoft.com/office/drawing/2014/main" id="{D5FD645F-BF02-F059-82B8-5BE715C99D7C}"/>
              </a:ext>
            </a:extLst>
          </p:cNvPr>
          <p:cNvCxnSpPr>
            <a:stCxn id="612" idx="2"/>
            <a:endCxn id="611" idx="0"/>
          </p:cNvCxnSpPr>
          <p:nvPr/>
        </p:nvCxnSpPr>
        <p:spPr>
          <a:xfrm rot="5400000">
            <a:off x="7049341" y="1538719"/>
            <a:ext cx="944920" cy="1501096"/>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616" name="Google Shape;616;p30">
            <a:extLst>
              <a:ext uri="{FF2B5EF4-FFF2-40B4-BE49-F238E27FC236}">
                <a16:creationId xmlns:a16="http://schemas.microsoft.com/office/drawing/2014/main" id="{D99281CE-5D05-C0FA-7C86-1BC4B9C7E8D4}"/>
              </a:ext>
            </a:extLst>
          </p:cNvPr>
          <p:cNvCxnSpPr>
            <a:stCxn id="611" idx="3"/>
            <a:endCxn id="613" idx="1"/>
          </p:cNvCxnSpPr>
          <p:nvPr/>
        </p:nvCxnSpPr>
        <p:spPr>
          <a:xfrm>
            <a:off x="7133203" y="3123677"/>
            <a:ext cx="559633" cy="855735"/>
          </a:xfrm>
          <a:prstGeom prst="straightConnector1">
            <a:avLst/>
          </a:prstGeom>
          <a:noFill/>
          <a:ln w="9525" cap="flat" cmpd="sng">
            <a:solidFill>
              <a:schemeClr val="lt2"/>
            </a:solidFill>
            <a:prstDash val="solid"/>
            <a:round/>
            <a:headEnd type="none" w="med" len="med"/>
            <a:tailEnd type="none" w="med" len="med"/>
          </a:ln>
        </p:spPr>
      </p:cxnSp>
      <p:grpSp>
        <p:nvGrpSpPr>
          <p:cNvPr id="617" name="Google Shape;617;p30">
            <a:extLst>
              <a:ext uri="{FF2B5EF4-FFF2-40B4-BE49-F238E27FC236}">
                <a16:creationId xmlns:a16="http://schemas.microsoft.com/office/drawing/2014/main" id="{A6BC1015-A119-E36A-0CE5-703E63D51F90}"/>
              </a:ext>
            </a:extLst>
          </p:cNvPr>
          <p:cNvGrpSpPr/>
          <p:nvPr/>
        </p:nvGrpSpPr>
        <p:grpSpPr>
          <a:xfrm>
            <a:off x="7871233" y="3751021"/>
            <a:ext cx="402156" cy="456781"/>
            <a:chOff x="5357662" y="4297637"/>
            <a:chExt cx="287275" cy="326296"/>
          </a:xfrm>
        </p:grpSpPr>
        <p:sp>
          <p:nvSpPr>
            <p:cNvPr id="618" name="Google Shape;618;p30">
              <a:extLst>
                <a:ext uri="{FF2B5EF4-FFF2-40B4-BE49-F238E27FC236}">
                  <a16:creationId xmlns:a16="http://schemas.microsoft.com/office/drawing/2014/main" id="{D99913AB-51ED-5BFD-25CE-BBDD3F346986}"/>
                </a:ext>
              </a:extLst>
            </p:cNvPr>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0">
              <a:extLst>
                <a:ext uri="{FF2B5EF4-FFF2-40B4-BE49-F238E27FC236}">
                  <a16:creationId xmlns:a16="http://schemas.microsoft.com/office/drawing/2014/main" id="{4E07D375-C0F9-5E9F-E92C-9D746E59E160}"/>
                </a:ext>
              </a:extLst>
            </p:cNvPr>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0">
              <a:extLst>
                <a:ext uri="{FF2B5EF4-FFF2-40B4-BE49-F238E27FC236}">
                  <a16:creationId xmlns:a16="http://schemas.microsoft.com/office/drawing/2014/main" id="{4397B525-8A83-EE9F-F22B-A4F345463A55}"/>
                </a:ext>
              </a:extLst>
            </p:cNvPr>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0">
              <a:extLst>
                <a:ext uri="{FF2B5EF4-FFF2-40B4-BE49-F238E27FC236}">
                  <a16:creationId xmlns:a16="http://schemas.microsoft.com/office/drawing/2014/main" id="{D02BB1DA-EFD5-FC5A-40B8-464D49781DBE}"/>
                </a:ext>
              </a:extLst>
            </p:cNvPr>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0">
              <a:extLst>
                <a:ext uri="{FF2B5EF4-FFF2-40B4-BE49-F238E27FC236}">
                  <a16:creationId xmlns:a16="http://schemas.microsoft.com/office/drawing/2014/main" id="{4F63C2D2-A98F-2B59-95AF-846FF10A0365}"/>
                </a:ext>
              </a:extLst>
            </p:cNvPr>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p30">
            <a:extLst>
              <a:ext uri="{FF2B5EF4-FFF2-40B4-BE49-F238E27FC236}">
                <a16:creationId xmlns:a16="http://schemas.microsoft.com/office/drawing/2014/main" id="{41642ECC-7205-0F89-B8CF-B42BD3557013}"/>
              </a:ext>
            </a:extLst>
          </p:cNvPr>
          <p:cNvGrpSpPr/>
          <p:nvPr/>
        </p:nvGrpSpPr>
        <p:grpSpPr>
          <a:xfrm>
            <a:off x="6537606" y="2899678"/>
            <a:ext cx="484361" cy="484405"/>
            <a:chOff x="4890434" y="4287389"/>
            <a:chExt cx="345997" cy="346029"/>
          </a:xfrm>
        </p:grpSpPr>
        <p:sp>
          <p:nvSpPr>
            <p:cNvPr id="624" name="Google Shape;624;p30">
              <a:extLst>
                <a:ext uri="{FF2B5EF4-FFF2-40B4-BE49-F238E27FC236}">
                  <a16:creationId xmlns:a16="http://schemas.microsoft.com/office/drawing/2014/main" id="{5D53A11E-5ADA-6775-9857-CF49ECF66AD7}"/>
                </a:ext>
              </a:extLst>
            </p:cNvPr>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a:extLst>
                <a:ext uri="{FF2B5EF4-FFF2-40B4-BE49-F238E27FC236}">
                  <a16:creationId xmlns:a16="http://schemas.microsoft.com/office/drawing/2014/main" id="{41669C59-192E-6ED1-5EBD-1D49302816CD}"/>
                </a:ext>
              </a:extLst>
            </p:cNvPr>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a:extLst>
                <a:ext uri="{FF2B5EF4-FFF2-40B4-BE49-F238E27FC236}">
                  <a16:creationId xmlns:a16="http://schemas.microsoft.com/office/drawing/2014/main" id="{BFD72B00-4F0E-C763-114E-B60AC942150F}"/>
                </a:ext>
              </a:extLst>
            </p:cNvPr>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a:extLst>
                <a:ext uri="{FF2B5EF4-FFF2-40B4-BE49-F238E27FC236}">
                  <a16:creationId xmlns:a16="http://schemas.microsoft.com/office/drawing/2014/main" id="{71181B4B-4927-661A-2EA5-E57A172E924A}"/>
                </a:ext>
              </a:extLst>
            </p:cNvPr>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a:extLst>
                <a:ext uri="{FF2B5EF4-FFF2-40B4-BE49-F238E27FC236}">
                  <a16:creationId xmlns:a16="http://schemas.microsoft.com/office/drawing/2014/main" id="{11FE3CA6-E9AD-5C4D-6684-08B615308B2D}"/>
                </a:ext>
              </a:extLst>
            </p:cNvPr>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a:extLst>
                <a:ext uri="{FF2B5EF4-FFF2-40B4-BE49-F238E27FC236}">
                  <a16:creationId xmlns:a16="http://schemas.microsoft.com/office/drawing/2014/main" id="{68B4DB71-901C-3C95-D904-4801B89F9DA6}"/>
                </a:ext>
              </a:extLst>
            </p:cNvPr>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0">
              <a:extLst>
                <a:ext uri="{FF2B5EF4-FFF2-40B4-BE49-F238E27FC236}">
                  <a16:creationId xmlns:a16="http://schemas.microsoft.com/office/drawing/2014/main" id="{E011BE99-170A-F699-EC16-65075A88B031}"/>
                </a:ext>
              </a:extLst>
            </p:cNvPr>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30">
            <a:extLst>
              <a:ext uri="{FF2B5EF4-FFF2-40B4-BE49-F238E27FC236}">
                <a16:creationId xmlns:a16="http://schemas.microsoft.com/office/drawing/2014/main" id="{741A7BBF-2833-7B0A-B022-5A4496B85018}"/>
              </a:ext>
            </a:extLst>
          </p:cNvPr>
          <p:cNvGrpSpPr/>
          <p:nvPr/>
        </p:nvGrpSpPr>
        <p:grpSpPr>
          <a:xfrm>
            <a:off x="5072712" y="573646"/>
            <a:ext cx="488638" cy="438246"/>
            <a:chOff x="5778676" y="3826972"/>
            <a:chExt cx="349052" cy="313055"/>
          </a:xfrm>
        </p:grpSpPr>
        <p:sp>
          <p:nvSpPr>
            <p:cNvPr id="632" name="Google Shape;632;p30">
              <a:extLst>
                <a:ext uri="{FF2B5EF4-FFF2-40B4-BE49-F238E27FC236}">
                  <a16:creationId xmlns:a16="http://schemas.microsoft.com/office/drawing/2014/main" id="{FB1E4370-615D-A190-EE0E-B8CAEC1A363D}"/>
                </a:ext>
              </a:extLst>
            </p:cNvPr>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0">
              <a:extLst>
                <a:ext uri="{FF2B5EF4-FFF2-40B4-BE49-F238E27FC236}">
                  <a16:creationId xmlns:a16="http://schemas.microsoft.com/office/drawing/2014/main" id="{C0122AFF-46B9-B219-0689-8C66DDB5CC41}"/>
                </a:ext>
              </a:extLst>
            </p:cNvPr>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0">
              <a:extLst>
                <a:ext uri="{FF2B5EF4-FFF2-40B4-BE49-F238E27FC236}">
                  <a16:creationId xmlns:a16="http://schemas.microsoft.com/office/drawing/2014/main" id="{16C7AA9F-8089-788C-AB67-72D4D949F76B}"/>
                </a:ext>
              </a:extLst>
            </p:cNvPr>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a:extLst>
                <a:ext uri="{FF2B5EF4-FFF2-40B4-BE49-F238E27FC236}">
                  <a16:creationId xmlns:a16="http://schemas.microsoft.com/office/drawing/2014/main" id="{48332D75-9A28-6D07-222E-19F210721972}"/>
                </a:ext>
              </a:extLst>
            </p:cNvPr>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0">
              <a:extLst>
                <a:ext uri="{FF2B5EF4-FFF2-40B4-BE49-F238E27FC236}">
                  <a16:creationId xmlns:a16="http://schemas.microsoft.com/office/drawing/2014/main" id="{02F5E6E6-FE66-AD1A-036F-11387486D2E6}"/>
                </a:ext>
              </a:extLst>
            </p:cNvPr>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30">
            <a:extLst>
              <a:ext uri="{FF2B5EF4-FFF2-40B4-BE49-F238E27FC236}">
                <a16:creationId xmlns:a16="http://schemas.microsoft.com/office/drawing/2014/main" id="{97148BAA-A0E3-0D52-95A7-799E1D740838}"/>
              </a:ext>
            </a:extLst>
          </p:cNvPr>
          <p:cNvGrpSpPr/>
          <p:nvPr/>
        </p:nvGrpSpPr>
        <p:grpSpPr>
          <a:xfrm>
            <a:off x="8028319" y="1213543"/>
            <a:ext cx="483826" cy="491133"/>
            <a:chOff x="4874902" y="3808799"/>
            <a:chExt cx="345615" cy="350835"/>
          </a:xfrm>
        </p:grpSpPr>
        <p:sp>
          <p:nvSpPr>
            <p:cNvPr id="638" name="Google Shape;638;p30">
              <a:extLst>
                <a:ext uri="{FF2B5EF4-FFF2-40B4-BE49-F238E27FC236}">
                  <a16:creationId xmlns:a16="http://schemas.microsoft.com/office/drawing/2014/main" id="{0FC59F5E-1F0D-2981-3430-18711529F464}"/>
                </a:ext>
              </a:extLst>
            </p:cNvPr>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0">
              <a:extLst>
                <a:ext uri="{FF2B5EF4-FFF2-40B4-BE49-F238E27FC236}">
                  <a16:creationId xmlns:a16="http://schemas.microsoft.com/office/drawing/2014/main" id="{D23C07CC-7A9F-DC89-6E16-A6426C2B989B}"/>
                </a:ext>
              </a:extLst>
            </p:cNvPr>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0">
              <a:extLst>
                <a:ext uri="{FF2B5EF4-FFF2-40B4-BE49-F238E27FC236}">
                  <a16:creationId xmlns:a16="http://schemas.microsoft.com/office/drawing/2014/main" id="{2EB05081-6884-45A3-1790-C7362604E64B}"/>
                </a:ext>
              </a:extLst>
            </p:cNvPr>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0">
              <a:extLst>
                <a:ext uri="{FF2B5EF4-FFF2-40B4-BE49-F238E27FC236}">
                  <a16:creationId xmlns:a16="http://schemas.microsoft.com/office/drawing/2014/main" id="{1D4EF115-6B3B-59BD-556B-206B9D72054B}"/>
                </a:ext>
              </a:extLst>
            </p:cNvPr>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a:extLst>
                <a:ext uri="{FF2B5EF4-FFF2-40B4-BE49-F238E27FC236}">
                  <a16:creationId xmlns:a16="http://schemas.microsoft.com/office/drawing/2014/main" id="{9BEDD4F1-4DB1-1BA5-B9AA-57FB7DEC6515}"/>
                </a:ext>
              </a:extLst>
            </p:cNvPr>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0">
              <a:extLst>
                <a:ext uri="{FF2B5EF4-FFF2-40B4-BE49-F238E27FC236}">
                  <a16:creationId xmlns:a16="http://schemas.microsoft.com/office/drawing/2014/main" id="{C763945D-6B1B-CAEF-19DB-A413AAC210B3}"/>
                </a:ext>
              </a:extLst>
            </p:cNvPr>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0">
              <a:extLst>
                <a:ext uri="{FF2B5EF4-FFF2-40B4-BE49-F238E27FC236}">
                  <a16:creationId xmlns:a16="http://schemas.microsoft.com/office/drawing/2014/main" id="{4FF88ABB-E000-1A1A-CA30-189E469DB054}"/>
                </a:ext>
              </a:extLst>
            </p:cNvPr>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0">
              <a:extLst>
                <a:ext uri="{FF2B5EF4-FFF2-40B4-BE49-F238E27FC236}">
                  <a16:creationId xmlns:a16="http://schemas.microsoft.com/office/drawing/2014/main" id="{6B83FAAB-4E86-AC2A-8726-DF0750AB971B}"/>
                </a:ext>
              </a:extLst>
            </p:cNvPr>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a:extLst>
                <a:ext uri="{FF2B5EF4-FFF2-40B4-BE49-F238E27FC236}">
                  <a16:creationId xmlns:a16="http://schemas.microsoft.com/office/drawing/2014/main" id="{7597A087-4CB9-911F-A800-691FF2D5F312}"/>
                </a:ext>
              </a:extLst>
            </p:cNvPr>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a:extLst>
                <a:ext uri="{FF2B5EF4-FFF2-40B4-BE49-F238E27FC236}">
                  <a16:creationId xmlns:a16="http://schemas.microsoft.com/office/drawing/2014/main" id="{0675E650-8BA4-B4E5-4542-DA47D93C99D1}"/>
                </a:ext>
              </a:extLst>
            </p:cNvPr>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0">
              <a:extLst>
                <a:ext uri="{FF2B5EF4-FFF2-40B4-BE49-F238E27FC236}">
                  <a16:creationId xmlns:a16="http://schemas.microsoft.com/office/drawing/2014/main" id="{09C44F6E-16BE-B82C-BB4D-15D6C125067E}"/>
                </a:ext>
              </a:extLst>
            </p:cNvPr>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0">
              <a:extLst>
                <a:ext uri="{FF2B5EF4-FFF2-40B4-BE49-F238E27FC236}">
                  <a16:creationId xmlns:a16="http://schemas.microsoft.com/office/drawing/2014/main" id="{90C70BD5-8C2B-0C90-F9B3-ADA01BF2037D}"/>
                </a:ext>
              </a:extLst>
            </p:cNvPr>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a:extLst>
                <a:ext uri="{FF2B5EF4-FFF2-40B4-BE49-F238E27FC236}">
                  <a16:creationId xmlns:a16="http://schemas.microsoft.com/office/drawing/2014/main" id="{FA0624CC-F14B-3F38-83BB-4CC0FC00A3B0}"/>
                </a:ext>
              </a:extLst>
            </p:cNvPr>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0">
              <a:extLst>
                <a:ext uri="{FF2B5EF4-FFF2-40B4-BE49-F238E27FC236}">
                  <a16:creationId xmlns:a16="http://schemas.microsoft.com/office/drawing/2014/main" id="{5CBCD0FD-67FB-2FEF-C384-1853F1ECAAD0}"/>
                </a:ext>
              </a:extLst>
            </p:cNvPr>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a:extLst>
                <a:ext uri="{FF2B5EF4-FFF2-40B4-BE49-F238E27FC236}">
                  <a16:creationId xmlns:a16="http://schemas.microsoft.com/office/drawing/2014/main" id="{3E5929D3-C1D6-0A64-F6DA-1AB0C3D02B81}"/>
                </a:ext>
              </a:extLst>
            </p:cNvPr>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a:extLst>
                <a:ext uri="{FF2B5EF4-FFF2-40B4-BE49-F238E27FC236}">
                  <a16:creationId xmlns:a16="http://schemas.microsoft.com/office/drawing/2014/main" id="{18D6A481-A9AB-990C-1908-6861FEC05E1E}"/>
                </a:ext>
              </a:extLst>
            </p:cNvPr>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0">
              <a:extLst>
                <a:ext uri="{FF2B5EF4-FFF2-40B4-BE49-F238E27FC236}">
                  <a16:creationId xmlns:a16="http://schemas.microsoft.com/office/drawing/2014/main" id="{C8675EC0-C7F7-4B4B-5B7E-8D8C2CB051FC}"/>
                </a:ext>
              </a:extLst>
            </p:cNvPr>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14960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80">
          <a:extLst>
            <a:ext uri="{FF2B5EF4-FFF2-40B4-BE49-F238E27FC236}">
              <a16:creationId xmlns:a16="http://schemas.microsoft.com/office/drawing/2014/main" id="{836660CA-D17E-3803-E5C3-04569820186F}"/>
            </a:ext>
          </a:extLst>
        </p:cNvPr>
        <p:cNvGrpSpPr/>
        <p:nvPr/>
      </p:nvGrpSpPr>
      <p:grpSpPr>
        <a:xfrm>
          <a:off x="0" y="0"/>
          <a:ext cx="0" cy="0"/>
          <a:chOff x="0" y="0"/>
          <a:chExt cx="0" cy="0"/>
        </a:xfrm>
      </p:grpSpPr>
      <p:sp>
        <p:nvSpPr>
          <p:cNvPr id="1081" name="Google Shape;1081;p37">
            <a:extLst>
              <a:ext uri="{FF2B5EF4-FFF2-40B4-BE49-F238E27FC236}">
                <a16:creationId xmlns:a16="http://schemas.microsoft.com/office/drawing/2014/main" id="{45D3E8F6-018E-D95E-1A11-B5B0F306B905}"/>
              </a:ext>
            </a:extLst>
          </p:cNvPr>
          <p:cNvSpPr txBox="1">
            <a:spLocks noGrp="1"/>
          </p:cNvSpPr>
          <p:nvPr>
            <p:ph type="title"/>
          </p:nvPr>
        </p:nvSpPr>
        <p:spPr>
          <a:xfrm>
            <a:off x="1397620" y="929268"/>
            <a:ext cx="5709380" cy="2717832"/>
          </a:xfrm>
          <a:prstGeom prst="rect">
            <a:avLst/>
          </a:prstGeom>
        </p:spPr>
        <p:txBody>
          <a:bodyPr spcFirstLastPara="1" wrap="square" lIns="91425" tIns="91425" rIns="91425" bIns="91425" anchor="ctr" anchorCtr="0">
            <a:noAutofit/>
          </a:bodyPr>
          <a:lstStyle/>
          <a:p>
            <a:br>
              <a:rPr lang="en" dirty="0">
                <a:solidFill>
                  <a:schemeClr val="accent3"/>
                </a:solidFill>
              </a:rPr>
            </a:br>
            <a:r>
              <a:rPr lang="en-US" dirty="0">
                <a:solidFill>
                  <a:schemeClr val="accent2"/>
                </a:solidFill>
              </a:rPr>
              <a:t>Do you have any questions?</a:t>
            </a:r>
            <a:br>
              <a:rPr lang="en-US" dirty="0">
                <a:solidFill>
                  <a:schemeClr val="accent2"/>
                </a:solidFill>
              </a:rPr>
            </a:br>
            <a:endParaRPr dirty="0">
              <a:solidFill>
                <a:schemeClr val="accent3"/>
              </a:solidFill>
            </a:endParaRPr>
          </a:p>
        </p:txBody>
      </p:sp>
    </p:spTree>
    <p:extLst>
      <p:ext uri="{BB962C8B-B14F-4D97-AF65-F5344CB8AC3E}">
        <p14:creationId xmlns:p14="http://schemas.microsoft.com/office/powerpoint/2010/main" val="3610980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796"/>
        <p:cNvGrpSpPr/>
        <p:nvPr/>
      </p:nvGrpSpPr>
      <p:grpSpPr>
        <a:xfrm>
          <a:off x="0" y="0"/>
          <a:ext cx="0" cy="0"/>
          <a:chOff x="0" y="0"/>
          <a:chExt cx="0" cy="0"/>
        </a:xfrm>
      </p:grpSpPr>
      <p:sp>
        <p:nvSpPr>
          <p:cNvPr id="4" name="TextBox 3">
            <a:extLst>
              <a:ext uri="{FF2B5EF4-FFF2-40B4-BE49-F238E27FC236}">
                <a16:creationId xmlns:a16="http://schemas.microsoft.com/office/drawing/2014/main" id="{98B88D05-EE94-5758-BD21-9DEF2DD91551}"/>
              </a:ext>
            </a:extLst>
          </p:cNvPr>
          <p:cNvSpPr txBox="1"/>
          <p:nvPr/>
        </p:nvSpPr>
        <p:spPr>
          <a:xfrm>
            <a:off x="2646556" y="2063918"/>
            <a:ext cx="5226205" cy="1015663"/>
          </a:xfrm>
          <a:prstGeom prst="rect">
            <a:avLst/>
          </a:prstGeom>
          <a:noFill/>
        </p:spPr>
        <p:txBody>
          <a:bodyPr wrap="square" rtlCol="0">
            <a:spAutoFit/>
          </a:bodyPr>
          <a:lstStyle/>
          <a:p>
            <a:r>
              <a:rPr lang="en" sz="6000" dirty="0">
                <a:solidFill>
                  <a:schemeClr val="accent1"/>
                </a:solidFill>
              </a:rPr>
              <a:t>THANKS</a:t>
            </a:r>
            <a:endParaRPr lang="en-IN" sz="6000" dirty="0">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2">
          <a:extLst>
            <a:ext uri="{FF2B5EF4-FFF2-40B4-BE49-F238E27FC236}">
              <a16:creationId xmlns:a16="http://schemas.microsoft.com/office/drawing/2014/main" id="{E71C8D8D-8E5F-2068-5FDF-5CDD8C28F676}"/>
            </a:ext>
          </a:extLst>
        </p:cNvPr>
        <p:cNvGrpSpPr/>
        <p:nvPr/>
      </p:nvGrpSpPr>
      <p:grpSpPr>
        <a:xfrm>
          <a:off x="0" y="0"/>
          <a:ext cx="0" cy="0"/>
          <a:chOff x="0" y="0"/>
          <a:chExt cx="0" cy="0"/>
        </a:xfrm>
      </p:grpSpPr>
      <p:sp>
        <p:nvSpPr>
          <p:cNvPr id="1133" name="Google Shape;1133;p40">
            <a:extLst>
              <a:ext uri="{FF2B5EF4-FFF2-40B4-BE49-F238E27FC236}">
                <a16:creationId xmlns:a16="http://schemas.microsoft.com/office/drawing/2014/main" id="{267875A6-C75D-1558-1698-696840880254}"/>
              </a:ext>
            </a:extLst>
          </p:cNvPr>
          <p:cNvSpPr txBox="1">
            <a:spLocks noGrp="1"/>
          </p:cNvSpPr>
          <p:nvPr>
            <p:ph type="ctrTitle"/>
          </p:nvPr>
        </p:nvSpPr>
        <p:spPr>
          <a:xfrm>
            <a:off x="691376" y="1049767"/>
            <a:ext cx="3389969" cy="54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t>
            </a:r>
            <a:r>
              <a:rPr lang="en"/>
              <a:t>GROUP 2 </a:t>
            </a:r>
            <a:r>
              <a:rPr lang="en" dirty="0"/>
              <a:t>TEAM MEMBERS</a:t>
            </a:r>
            <a:endParaRPr dirty="0"/>
          </a:p>
        </p:txBody>
      </p:sp>
      <p:sp>
        <p:nvSpPr>
          <p:cNvPr id="1134" name="Google Shape;1134;p40">
            <a:extLst>
              <a:ext uri="{FF2B5EF4-FFF2-40B4-BE49-F238E27FC236}">
                <a16:creationId xmlns:a16="http://schemas.microsoft.com/office/drawing/2014/main" id="{A2CD7779-A925-58B9-1D99-9D62D96A2E28}"/>
              </a:ext>
            </a:extLst>
          </p:cNvPr>
          <p:cNvSpPr txBox="1">
            <a:spLocks noGrp="1"/>
          </p:cNvSpPr>
          <p:nvPr>
            <p:ph type="subTitle" idx="1"/>
          </p:nvPr>
        </p:nvSpPr>
        <p:spPr>
          <a:xfrm>
            <a:off x="1613209" y="1597567"/>
            <a:ext cx="6839415" cy="26455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400" b="0" i="0" dirty="0">
                <a:solidFill>
                  <a:schemeClr val="bg1">
                    <a:lumMod val="85000"/>
                  </a:schemeClr>
                </a:solidFill>
                <a:effectLst/>
                <a:latin typeface="Calibri" panose="020F0502020204030204" pitchFamily="34" charset="0"/>
              </a:rPr>
              <a:t>Keerthi Mani Purna Chandrika </a:t>
            </a:r>
          </a:p>
          <a:p>
            <a:pPr marL="0" lvl="0" indent="0" algn="ctr" rtl="0">
              <a:spcBef>
                <a:spcPts val="0"/>
              </a:spcBef>
              <a:spcAft>
                <a:spcPts val="0"/>
              </a:spcAft>
              <a:buNone/>
            </a:pPr>
            <a:r>
              <a:rPr lang="en-IN" sz="2400" b="0" i="0" dirty="0" err="1">
                <a:solidFill>
                  <a:schemeClr val="bg1">
                    <a:lumMod val="85000"/>
                  </a:schemeClr>
                </a:solidFill>
                <a:effectLst/>
                <a:latin typeface="Calibri" panose="020F0502020204030204" pitchFamily="34" charset="0"/>
              </a:rPr>
              <a:t>Neeraja</a:t>
            </a:r>
            <a:r>
              <a:rPr lang="en-IN" sz="2400" b="0" i="0" dirty="0">
                <a:solidFill>
                  <a:schemeClr val="bg1">
                    <a:lumMod val="85000"/>
                  </a:schemeClr>
                </a:solidFill>
                <a:effectLst/>
                <a:latin typeface="Calibri" panose="020F0502020204030204" pitchFamily="34" charset="0"/>
              </a:rPr>
              <a:t> B</a:t>
            </a:r>
            <a:endParaRPr lang="en-IN" sz="2400" dirty="0">
              <a:solidFill>
                <a:schemeClr val="bg1">
                  <a:lumMod val="85000"/>
                </a:schemeClr>
              </a:solidFill>
              <a:latin typeface="Calibri" panose="020F0502020204030204" pitchFamily="34" charset="0"/>
            </a:endParaRPr>
          </a:p>
          <a:p>
            <a:pPr marL="0" lvl="0" indent="0" algn="ctr" rtl="0">
              <a:spcBef>
                <a:spcPts val="0"/>
              </a:spcBef>
              <a:spcAft>
                <a:spcPts val="0"/>
              </a:spcAft>
              <a:buNone/>
            </a:pPr>
            <a:r>
              <a:rPr lang="en-IN" sz="2400" b="0" i="0" dirty="0">
                <a:solidFill>
                  <a:schemeClr val="bg1">
                    <a:lumMod val="85000"/>
                  </a:schemeClr>
                </a:solidFill>
                <a:effectLst/>
                <a:latin typeface="Calibri" panose="020F0502020204030204" pitchFamily="34" charset="0"/>
              </a:rPr>
              <a:t>Vaishnav P</a:t>
            </a:r>
          </a:p>
          <a:p>
            <a:pPr marL="0" lvl="0" indent="0" algn="ctr" rtl="0">
              <a:spcBef>
                <a:spcPts val="0"/>
              </a:spcBef>
              <a:spcAft>
                <a:spcPts val="0"/>
              </a:spcAft>
              <a:buNone/>
            </a:pPr>
            <a:r>
              <a:rPr lang="en-IN" sz="2400" b="0" i="0" dirty="0" err="1">
                <a:solidFill>
                  <a:schemeClr val="bg1">
                    <a:lumMod val="85000"/>
                  </a:schemeClr>
                </a:solidFill>
                <a:effectLst/>
                <a:latin typeface="Calibri" panose="020F0502020204030204" pitchFamily="34" charset="0"/>
              </a:rPr>
              <a:t>Sajitha</a:t>
            </a:r>
            <a:r>
              <a:rPr lang="en-IN" sz="2400" b="0" i="0" dirty="0">
                <a:solidFill>
                  <a:schemeClr val="bg1">
                    <a:lumMod val="85000"/>
                  </a:schemeClr>
                </a:solidFill>
                <a:effectLst/>
                <a:latin typeface="Calibri" panose="020F0502020204030204" pitchFamily="34" charset="0"/>
              </a:rPr>
              <a:t> A</a:t>
            </a:r>
          </a:p>
          <a:p>
            <a:pPr marL="0" lvl="0" indent="0" algn="ctr" rtl="0">
              <a:spcBef>
                <a:spcPts val="0"/>
              </a:spcBef>
              <a:spcAft>
                <a:spcPts val="0"/>
              </a:spcAft>
              <a:buNone/>
            </a:pPr>
            <a:r>
              <a:rPr lang="en-IN" sz="2400" dirty="0">
                <a:solidFill>
                  <a:schemeClr val="bg1">
                    <a:lumMod val="85000"/>
                  </a:schemeClr>
                </a:solidFill>
                <a:latin typeface="Calibri" panose="020F0502020204030204" pitchFamily="34" charset="0"/>
              </a:rPr>
              <a:t>Aswanth TK</a:t>
            </a:r>
          </a:p>
          <a:p>
            <a:pPr marL="0" lvl="0" indent="0" algn="ctr" rtl="0">
              <a:spcBef>
                <a:spcPts val="0"/>
              </a:spcBef>
              <a:spcAft>
                <a:spcPts val="0"/>
              </a:spcAft>
              <a:buNone/>
            </a:pPr>
            <a:r>
              <a:rPr lang="en-IN" sz="2400" b="0" i="0" dirty="0">
                <a:solidFill>
                  <a:schemeClr val="bg1">
                    <a:lumMod val="85000"/>
                  </a:schemeClr>
                </a:solidFill>
                <a:effectLst/>
                <a:latin typeface="Calibri" panose="020F0502020204030204" pitchFamily="34" charset="0"/>
              </a:rPr>
              <a:t>Sonam Akshay </a:t>
            </a:r>
            <a:r>
              <a:rPr lang="en-IN" sz="2400" b="0" i="0" dirty="0" err="1">
                <a:solidFill>
                  <a:schemeClr val="bg1">
                    <a:lumMod val="85000"/>
                  </a:schemeClr>
                </a:solidFill>
                <a:effectLst/>
                <a:latin typeface="Calibri" panose="020F0502020204030204" pitchFamily="34" charset="0"/>
              </a:rPr>
              <a:t>Sherkar</a:t>
            </a:r>
            <a:endParaRPr lang="en-IN" sz="2400" b="0" i="0" dirty="0">
              <a:solidFill>
                <a:schemeClr val="bg1">
                  <a:lumMod val="85000"/>
                </a:schemeClr>
              </a:solidFill>
              <a:effectLst/>
              <a:latin typeface="Calibri" panose="020F0502020204030204" pitchFamily="34" charset="0"/>
            </a:endParaRPr>
          </a:p>
          <a:p>
            <a:pPr marL="0" lvl="0" indent="0" algn="ctr" rtl="0">
              <a:spcBef>
                <a:spcPts val="0"/>
              </a:spcBef>
              <a:spcAft>
                <a:spcPts val="0"/>
              </a:spcAft>
              <a:buNone/>
            </a:pPr>
            <a:r>
              <a:rPr lang="en-IN" sz="2400" b="0" i="0" dirty="0" err="1">
                <a:solidFill>
                  <a:schemeClr val="bg1">
                    <a:lumMod val="85000"/>
                  </a:schemeClr>
                </a:solidFill>
                <a:effectLst/>
                <a:latin typeface="Calibri" panose="020F0502020204030204" pitchFamily="34" charset="0"/>
              </a:rPr>
              <a:t>Jithin</a:t>
            </a:r>
            <a:r>
              <a:rPr lang="en-IN" sz="2400" b="0" i="0" dirty="0">
                <a:solidFill>
                  <a:schemeClr val="bg1">
                    <a:lumMod val="85000"/>
                  </a:schemeClr>
                </a:solidFill>
                <a:effectLst/>
                <a:latin typeface="Calibri" panose="020F0502020204030204" pitchFamily="34" charset="0"/>
              </a:rPr>
              <a:t> K S</a:t>
            </a:r>
            <a:endParaRPr sz="2400" dirty="0">
              <a:solidFill>
                <a:schemeClr val="bg1">
                  <a:lumMod val="85000"/>
                </a:schemeClr>
              </a:solidFill>
            </a:endParaRPr>
          </a:p>
        </p:txBody>
      </p:sp>
    </p:spTree>
    <p:extLst>
      <p:ext uri="{BB962C8B-B14F-4D97-AF65-F5344CB8AC3E}">
        <p14:creationId xmlns:p14="http://schemas.microsoft.com/office/powerpoint/2010/main" val="3507274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sp>
        <p:nvSpPr>
          <p:cNvPr id="1580" name="Google Shape;1580;p49"/>
          <p:cNvSpPr txBox="1">
            <a:spLocks noGrp="1"/>
          </p:cNvSpPr>
          <p:nvPr>
            <p:ph type="body" idx="1"/>
          </p:nvPr>
        </p:nvSpPr>
        <p:spPr>
          <a:xfrm>
            <a:off x="349405" y="921834"/>
            <a:ext cx="5549950" cy="35906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latin typeface="Advent Pro Medium"/>
              <a:ea typeface="Advent Pro Medium"/>
              <a:cs typeface="Advent Pro Medium"/>
              <a:sym typeface="Advent Pro Medium"/>
            </a:endParaRPr>
          </a:p>
          <a:p>
            <a:pPr marL="241300" lvl="0" indent="-215900" algn="l" rtl="0">
              <a:spcBef>
                <a:spcPts val="300"/>
              </a:spcBef>
              <a:spcAft>
                <a:spcPts val="0"/>
              </a:spcAft>
              <a:buClr>
                <a:schemeClr val="accent2"/>
              </a:buClr>
              <a:buSzPts val="1400"/>
              <a:buFont typeface="Maven Pro"/>
              <a:buChar char="●"/>
            </a:pPr>
            <a:r>
              <a:rPr lang="en-IN" sz="1400" dirty="0"/>
              <a:t>Introduction</a:t>
            </a:r>
          </a:p>
          <a:p>
            <a:pPr marL="241300" lvl="0" indent="-215900" algn="l" rtl="0">
              <a:spcBef>
                <a:spcPts val="300"/>
              </a:spcBef>
              <a:spcAft>
                <a:spcPts val="0"/>
              </a:spcAft>
              <a:buClr>
                <a:schemeClr val="accent2"/>
              </a:buClr>
              <a:buSzPts val="1400"/>
              <a:buFont typeface="Maven Pro"/>
              <a:buChar char="●"/>
            </a:pPr>
            <a:r>
              <a:rPr lang="en-IN" sz="1400" dirty="0">
                <a:uFill>
                  <a:noFill/>
                </a:uFill>
              </a:rPr>
              <a:t>Problem Statement</a:t>
            </a:r>
          </a:p>
          <a:p>
            <a:pPr marL="241300" lvl="0" indent="-215900" algn="l" rtl="0">
              <a:spcBef>
                <a:spcPts val="300"/>
              </a:spcBef>
              <a:spcAft>
                <a:spcPts val="0"/>
              </a:spcAft>
              <a:buClr>
                <a:schemeClr val="accent2"/>
              </a:buClr>
              <a:buSzPts val="1400"/>
              <a:buFont typeface="Maven Pro"/>
              <a:buChar char="●"/>
            </a:pPr>
            <a:r>
              <a:rPr lang="en-US" sz="1400" dirty="0"/>
              <a:t>Dataset Details</a:t>
            </a:r>
            <a:endParaRPr sz="1400" dirty="0"/>
          </a:p>
          <a:p>
            <a:pPr marL="241300" indent="-215900">
              <a:spcBef>
                <a:spcPts val="300"/>
              </a:spcBef>
              <a:buClr>
                <a:schemeClr val="accent2"/>
              </a:buClr>
              <a:buSzPts val="1400"/>
              <a:buFont typeface="Maven Pro"/>
              <a:buChar char="●"/>
            </a:pPr>
            <a:r>
              <a:rPr lang="en-IN" sz="1400" dirty="0">
                <a:uFill>
                  <a:noFill/>
                </a:uFill>
              </a:rPr>
              <a:t>Data Exploration &amp; Missing Values</a:t>
            </a:r>
            <a:endParaRPr lang="en" sz="1400" dirty="0">
              <a:uFill>
                <a:noFill/>
              </a:uFill>
            </a:endParaRPr>
          </a:p>
          <a:p>
            <a:pPr marL="241300" lvl="0" indent="-215900" algn="l" rtl="0">
              <a:spcBef>
                <a:spcPts val="300"/>
              </a:spcBef>
              <a:spcAft>
                <a:spcPts val="0"/>
              </a:spcAft>
              <a:buClr>
                <a:schemeClr val="accent2"/>
              </a:buClr>
              <a:buSzPts val="1400"/>
              <a:buFont typeface="Maven Pro"/>
              <a:buChar char="●"/>
            </a:pPr>
            <a:r>
              <a:rPr lang="en-IN" sz="1400" dirty="0">
                <a:uFill>
                  <a:noFill/>
                </a:uFill>
              </a:rPr>
              <a:t>Histogram</a:t>
            </a:r>
            <a:r>
              <a:rPr lang="en" sz="1400" dirty="0">
                <a:uFill>
                  <a:noFill/>
                </a:uFill>
              </a:rPr>
              <a:t> &amp; </a:t>
            </a:r>
            <a:r>
              <a:rPr lang="en-IN" sz="1400" dirty="0">
                <a:uFill>
                  <a:noFill/>
                </a:uFill>
              </a:rPr>
              <a:t>Correlation Heatmap</a:t>
            </a:r>
            <a:endParaRPr lang="en" sz="1400" dirty="0">
              <a:uFill>
                <a:noFill/>
              </a:uFill>
            </a:endParaRPr>
          </a:p>
          <a:p>
            <a:pPr marL="241300" lvl="0" indent="-215900" algn="l" rtl="0">
              <a:spcBef>
                <a:spcPts val="300"/>
              </a:spcBef>
              <a:spcAft>
                <a:spcPts val="0"/>
              </a:spcAft>
              <a:buClr>
                <a:schemeClr val="accent2"/>
              </a:buClr>
              <a:buSzPts val="1400"/>
              <a:buFont typeface="Maven Pro"/>
              <a:buChar char="●"/>
            </a:pPr>
            <a:r>
              <a:rPr lang="en-IN" sz="1400" dirty="0">
                <a:uFill>
                  <a:noFill/>
                </a:uFill>
              </a:rPr>
              <a:t>Outlier Detection</a:t>
            </a:r>
          </a:p>
          <a:p>
            <a:pPr marL="241300" lvl="0" indent="-215900" algn="l" rtl="0">
              <a:spcBef>
                <a:spcPts val="300"/>
              </a:spcBef>
              <a:spcAft>
                <a:spcPts val="0"/>
              </a:spcAft>
              <a:buClr>
                <a:schemeClr val="accent2"/>
              </a:buClr>
              <a:buSzPts val="1400"/>
              <a:buFont typeface="Maven Pro"/>
              <a:buChar char="●"/>
            </a:pPr>
            <a:r>
              <a:rPr lang="en" sz="1400" dirty="0">
                <a:uFill>
                  <a:noFill/>
                </a:uFill>
              </a:rPr>
              <a:t>Feature Relationship &amp; Distribution Comparison</a:t>
            </a:r>
          </a:p>
          <a:p>
            <a:pPr marL="241300" lvl="0" indent="-215900" algn="l" rtl="0">
              <a:spcBef>
                <a:spcPts val="300"/>
              </a:spcBef>
              <a:spcAft>
                <a:spcPts val="0"/>
              </a:spcAft>
              <a:buClr>
                <a:schemeClr val="accent2"/>
              </a:buClr>
              <a:buSzPts val="1400"/>
              <a:buFont typeface="Maven Pro"/>
              <a:buChar char="●"/>
            </a:pPr>
            <a:r>
              <a:rPr lang="en" sz="1400" dirty="0">
                <a:uFill>
                  <a:noFill/>
                </a:uFill>
              </a:rPr>
              <a:t>Scatterplot &amp; KDE Plot</a:t>
            </a:r>
          </a:p>
          <a:p>
            <a:pPr marL="241300" lvl="0" indent="-215900" algn="l" rtl="0">
              <a:spcBef>
                <a:spcPts val="300"/>
              </a:spcBef>
              <a:spcAft>
                <a:spcPts val="0"/>
              </a:spcAft>
              <a:buClr>
                <a:schemeClr val="accent2"/>
              </a:buClr>
              <a:buSzPts val="1400"/>
              <a:buFont typeface="Maven Pro"/>
              <a:buChar char="●"/>
            </a:pPr>
            <a:r>
              <a:rPr lang="en" sz="1400" dirty="0">
                <a:uFill>
                  <a:noFill/>
                </a:uFill>
              </a:rPr>
              <a:t>Findings &amp; EDA Summary</a:t>
            </a:r>
          </a:p>
          <a:p>
            <a:pPr marL="241300" lvl="0" indent="-215900" algn="l" rtl="0">
              <a:spcBef>
                <a:spcPts val="300"/>
              </a:spcBef>
              <a:spcAft>
                <a:spcPts val="0"/>
              </a:spcAft>
              <a:buClr>
                <a:schemeClr val="accent2"/>
              </a:buClr>
              <a:buSzPts val="1400"/>
              <a:buFont typeface="Maven Pro"/>
              <a:buChar char="●"/>
            </a:pPr>
            <a:r>
              <a:rPr lang="en" sz="1400" dirty="0">
                <a:uFill>
                  <a:noFill/>
                </a:uFill>
              </a:rPr>
              <a:t>Model Building</a:t>
            </a:r>
          </a:p>
          <a:p>
            <a:pPr marL="241300" lvl="0" indent="-215900" algn="l" rtl="0">
              <a:spcBef>
                <a:spcPts val="300"/>
              </a:spcBef>
              <a:spcAft>
                <a:spcPts val="0"/>
              </a:spcAft>
              <a:buClr>
                <a:schemeClr val="accent2"/>
              </a:buClr>
              <a:buSzPts val="1400"/>
              <a:buFont typeface="Maven Pro"/>
              <a:buChar char="●"/>
            </a:pPr>
            <a:r>
              <a:rPr lang="en" sz="1400" dirty="0">
                <a:uFill>
                  <a:noFill/>
                </a:uFill>
              </a:rPr>
              <a:t>Deployment</a:t>
            </a:r>
          </a:p>
          <a:p>
            <a:pPr marL="241300" lvl="0" indent="-215900" algn="l" rtl="0">
              <a:spcBef>
                <a:spcPts val="300"/>
              </a:spcBef>
              <a:spcAft>
                <a:spcPts val="0"/>
              </a:spcAft>
              <a:buClr>
                <a:schemeClr val="accent2"/>
              </a:buClr>
              <a:buSzPts val="1400"/>
              <a:buFont typeface="Maven Pro"/>
              <a:buChar char="●"/>
            </a:pPr>
            <a:r>
              <a:rPr lang="en" sz="1400" dirty="0">
                <a:uFill>
                  <a:noFill/>
                </a:uFill>
              </a:rPr>
              <a:t>Conclusion</a:t>
            </a:r>
          </a:p>
          <a:p>
            <a:pPr marL="241300" lvl="0" indent="-215900" algn="l" rtl="0">
              <a:spcBef>
                <a:spcPts val="300"/>
              </a:spcBef>
              <a:spcAft>
                <a:spcPts val="0"/>
              </a:spcAft>
              <a:buClr>
                <a:schemeClr val="accent2"/>
              </a:buClr>
              <a:buSzPts val="1400"/>
              <a:buFont typeface="Maven Pro"/>
              <a:buChar char="●"/>
            </a:pPr>
            <a:endParaRPr lang="en" sz="1400" dirty="0">
              <a:uFill>
                <a:noFill/>
              </a:uFill>
            </a:endParaRPr>
          </a:p>
        </p:txBody>
      </p:sp>
      <p:sp>
        <p:nvSpPr>
          <p:cNvPr id="1581" name="Google Shape;1581;p49"/>
          <p:cNvSpPr txBox="1">
            <a:spLocks noGrp="1"/>
          </p:cNvSpPr>
          <p:nvPr>
            <p:ph type="ctrTitle"/>
          </p:nvPr>
        </p:nvSpPr>
        <p:spPr>
          <a:xfrm>
            <a:off x="349405" y="575227"/>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CONTENTS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0">
          <a:extLst>
            <a:ext uri="{FF2B5EF4-FFF2-40B4-BE49-F238E27FC236}">
              <a16:creationId xmlns:a16="http://schemas.microsoft.com/office/drawing/2014/main" id="{53A432E9-0D1D-A490-2DD7-F3CB94B93771}"/>
            </a:ext>
          </a:extLst>
        </p:cNvPr>
        <p:cNvGrpSpPr/>
        <p:nvPr/>
      </p:nvGrpSpPr>
      <p:grpSpPr>
        <a:xfrm>
          <a:off x="0" y="0"/>
          <a:ext cx="0" cy="0"/>
          <a:chOff x="0" y="0"/>
          <a:chExt cx="0" cy="0"/>
        </a:xfrm>
      </p:grpSpPr>
      <p:sp>
        <p:nvSpPr>
          <p:cNvPr id="601" name="Google Shape;601;p30">
            <a:extLst>
              <a:ext uri="{FF2B5EF4-FFF2-40B4-BE49-F238E27FC236}">
                <a16:creationId xmlns:a16="http://schemas.microsoft.com/office/drawing/2014/main" id="{B27CFF05-FD8E-7DB9-C1B0-86552E2B25FA}"/>
              </a:ext>
            </a:extLst>
          </p:cNvPr>
          <p:cNvSpPr txBox="1">
            <a:spLocks noGrp="1"/>
          </p:cNvSpPr>
          <p:nvPr>
            <p:ph type="ctrTitle" idx="8"/>
          </p:nvPr>
        </p:nvSpPr>
        <p:spPr>
          <a:xfrm>
            <a:off x="433479" y="710194"/>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INTRODUCTION</a:t>
            </a:r>
            <a:endParaRPr sz="3000" dirty="0"/>
          </a:p>
        </p:txBody>
      </p:sp>
      <p:sp>
        <p:nvSpPr>
          <p:cNvPr id="606" name="Google Shape;606;p30">
            <a:extLst>
              <a:ext uri="{FF2B5EF4-FFF2-40B4-BE49-F238E27FC236}">
                <a16:creationId xmlns:a16="http://schemas.microsoft.com/office/drawing/2014/main" id="{25A5CDDD-C7CF-F154-947B-EC988803D0A7}"/>
              </a:ext>
            </a:extLst>
          </p:cNvPr>
          <p:cNvSpPr txBox="1">
            <a:spLocks noGrp="1"/>
          </p:cNvSpPr>
          <p:nvPr>
            <p:ph type="subTitle" idx="1"/>
          </p:nvPr>
        </p:nvSpPr>
        <p:spPr>
          <a:xfrm>
            <a:off x="111117" y="1335387"/>
            <a:ext cx="6011848" cy="278389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Electric motors are widely used in industrial and commercial applications, where accurate speed estimation is crucial for efficiency and performance. Traditional methods for predicting motor speed often rely on physical models, which can be complex and less adaptable to varying conditions. This project aims to develop a machine learning-based predictive model to estimate motor speed using available attributes such as voltage, current, torque, and temperature. By leveraging data-driven techniques, the model can enhance motor control, improve efficiency, and support predictive maintenance.</a:t>
            </a:r>
            <a:endParaRPr dirty="0"/>
          </a:p>
        </p:txBody>
      </p:sp>
      <p:sp>
        <p:nvSpPr>
          <p:cNvPr id="610" name="Google Shape;610;p30">
            <a:extLst>
              <a:ext uri="{FF2B5EF4-FFF2-40B4-BE49-F238E27FC236}">
                <a16:creationId xmlns:a16="http://schemas.microsoft.com/office/drawing/2014/main" id="{60FCD46E-BBCC-7271-BF2D-4ED73C83013D}"/>
              </a:ext>
            </a:extLst>
          </p:cNvPr>
          <p:cNvSpPr/>
          <p:nvPr/>
        </p:nvSpPr>
        <p:spPr>
          <a:xfrm>
            <a:off x="4955370" y="414981"/>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30">
            <a:extLst>
              <a:ext uri="{FF2B5EF4-FFF2-40B4-BE49-F238E27FC236}">
                <a16:creationId xmlns:a16="http://schemas.microsoft.com/office/drawing/2014/main" id="{7F11FFF0-0697-6470-1020-F8138E1DB302}"/>
              </a:ext>
            </a:extLst>
          </p:cNvPr>
          <p:cNvSpPr/>
          <p:nvPr/>
        </p:nvSpPr>
        <p:spPr>
          <a:xfrm>
            <a:off x="6409303" y="2761727"/>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a:extLst>
              <a:ext uri="{FF2B5EF4-FFF2-40B4-BE49-F238E27FC236}">
                <a16:creationId xmlns:a16="http://schemas.microsoft.com/office/drawing/2014/main" id="{4F8DCFA9-77CB-D023-F8A5-0839371D495F}"/>
              </a:ext>
            </a:extLst>
          </p:cNvPr>
          <p:cNvSpPr/>
          <p:nvPr/>
        </p:nvSpPr>
        <p:spPr>
          <a:xfrm>
            <a:off x="7910399" y="1092907"/>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0">
            <a:extLst>
              <a:ext uri="{FF2B5EF4-FFF2-40B4-BE49-F238E27FC236}">
                <a16:creationId xmlns:a16="http://schemas.microsoft.com/office/drawing/2014/main" id="{EDD63216-2633-1431-5E04-879B55A05235}"/>
              </a:ext>
            </a:extLst>
          </p:cNvPr>
          <p:cNvSpPr/>
          <p:nvPr/>
        </p:nvSpPr>
        <p:spPr>
          <a:xfrm>
            <a:off x="7692836" y="3617462"/>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4" name="Google Shape;614;p30">
            <a:extLst>
              <a:ext uri="{FF2B5EF4-FFF2-40B4-BE49-F238E27FC236}">
                <a16:creationId xmlns:a16="http://schemas.microsoft.com/office/drawing/2014/main" id="{05EBB709-67C4-D677-9F5F-AC62FBCF2E03}"/>
              </a:ext>
            </a:extLst>
          </p:cNvPr>
          <p:cNvCxnSpPr>
            <a:stCxn id="610" idx="3"/>
            <a:endCxn id="612" idx="1"/>
          </p:cNvCxnSpPr>
          <p:nvPr/>
        </p:nvCxnSpPr>
        <p:spPr>
          <a:xfrm>
            <a:off x="5679270" y="776931"/>
            <a:ext cx="2231129" cy="677926"/>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615" name="Google Shape;615;p30">
            <a:extLst>
              <a:ext uri="{FF2B5EF4-FFF2-40B4-BE49-F238E27FC236}">
                <a16:creationId xmlns:a16="http://schemas.microsoft.com/office/drawing/2014/main" id="{CFD4F512-512F-B3D1-FA5D-E2A0641D023E}"/>
              </a:ext>
            </a:extLst>
          </p:cNvPr>
          <p:cNvCxnSpPr>
            <a:stCxn id="612" idx="2"/>
            <a:endCxn id="611" idx="0"/>
          </p:cNvCxnSpPr>
          <p:nvPr/>
        </p:nvCxnSpPr>
        <p:spPr>
          <a:xfrm rot="5400000">
            <a:off x="7049341" y="1538719"/>
            <a:ext cx="944920" cy="1501096"/>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616" name="Google Shape;616;p30">
            <a:extLst>
              <a:ext uri="{FF2B5EF4-FFF2-40B4-BE49-F238E27FC236}">
                <a16:creationId xmlns:a16="http://schemas.microsoft.com/office/drawing/2014/main" id="{E93DC0DA-734A-6ECD-DA1C-5D90E914783D}"/>
              </a:ext>
            </a:extLst>
          </p:cNvPr>
          <p:cNvCxnSpPr>
            <a:stCxn id="611" idx="3"/>
            <a:endCxn id="613" idx="1"/>
          </p:cNvCxnSpPr>
          <p:nvPr/>
        </p:nvCxnSpPr>
        <p:spPr>
          <a:xfrm>
            <a:off x="7133203" y="3123677"/>
            <a:ext cx="559633" cy="855735"/>
          </a:xfrm>
          <a:prstGeom prst="straightConnector1">
            <a:avLst/>
          </a:prstGeom>
          <a:noFill/>
          <a:ln w="9525" cap="flat" cmpd="sng">
            <a:solidFill>
              <a:schemeClr val="lt2"/>
            </a:solidFill>
            <a:prstDash val="solid"/>
            <a:round/>
            <a:headEnd type="none" w="med" len="med"/>
            <a:tailEnd type="none" w="med" len="med"/>
          </a:ln>
        </p:spPr>
      </p:cxnSp>
      <p:grpSp>
        <p:nvGrpSpPr>
          <p:cNvPr id="617" name="Google Shape;617;p30">
            <a:extLst>
              <a:ext uri="{FF2B5EF4-FFF2-40B4-BE49-F238E27FC236}">
                <a16:creationId xmlns:a16="http://schemas.microsoft.com/office/drawing/2014/main" id="{757C31BD-A472-5547-2982-65C0602C22F8}"/>
              </a:ext>
            </a:extLst>
          </p:cNvPr>
          <p:cNvGrpSpPr/>
          <p:nvPr/>
        </p:nvGrpSpPr>
        <p:grpSpPr>
          <a:xfrm>
            <a:off x="7871233" y="3751021"/>
            <a:ext cx="402156" cy="456781"/>
            <a:chOff x="5357662" y="4297637"/>
            <a:chExt cx="287275" cy="326296"/>
          </a:xfrm>
        </p:grpSpPr>
        <p:sp>
          <p:nvSpPr>
            <p:cNvPr id="618" name="Google Shape;618;p30">
              <a:extLst>
                <a:ext uri="{FF2B5EF4-FFF2-40B4-BE49-F238E27FC236}">
                  <a16:creationId xmlns:a16="http://schemas.microsoft.com/office/drawing/2014/main" id="{A27D4428-C25E-590D-6892-9F2B02544D3C}"/>
                </a:ext>
              </a:extLst>
            </p:cNvPr>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0">
              <a:extLst>
                <a:ext uri="{FF2B5EF4-FFF2-40B4-BE49-F238E27FC236}">
                  <a16:creationId xmlns:a16="http://schemas.microsoft.com/office/drawing/2014/main" id="{0A02FDCB-9B25-3946-932D-C4294CDA6E81}"/>
                </a:ext>
              </a:extLst>
            </p:cNvPr>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0">
              <a:extLst>
                <a:ext uri="{FF2B5EF4-FFF2-40B4-BE49-F238E27FC236}">
                  <a16:creationId xmlns:a16="http://schemas.microsoft.com/office/drawing/2014/main" id="{A8394625-C497-1A0E-ACDF-82E494C0341C}"/>
                </a:ext>
              </a:extLst>
            </p:cNvPr>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0">
              <a:extLst>
                <a:ext uri="{FF2B5EF4-FFF2-40B4-BE49-F238E27FC236}">
                  <a16:creationId xmlns:a16="http://schemas.microsoft.com/office/drawing/2014/main" id="{2E981546-5D2A-5FE3-E23F-941C3B484C6A}"/>
                </a:ext>
              </a:extLst>
            </p:cNvPr>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0">
              <a:extLst>
                <a:ext uri="{FF2B5EF4-FFF2-40B4-BE49-F238E27FC236}">
                  <a16:creationId xmlns:a16="http://schemas.microsoft.com/office/drawing/2014/main" id="{17A21582-E564-5635-E5C2-CD6B3E7EBAC3}"/>
                </a:ext>
              </a:extLst>
            </p:cNvPr>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p30">
            <a:extLst>
              <a:ext uri="{FF2B5EF4-FFF2-40B4-BE49-F238E27FC236}">
                <a16:creationId xmlns:a16="http://schemas.microsoft.com/office/drawing/2014/main" id="{04B9EAC6-C0AF-572E-00F2-B1DF58DC3CA6}"/>
              </a:ext>
            </a:extLst>
          </p:cNvPr>
          <p:cNvGrpSpPr/>
          <p:nvPr/>
        </p:nvGrpSpPr>
        <p:grpSpPr>
          <a:xfrm>
            <a:off x="6537606" y="2899678"/>
            <a:ext cx="484361" cy="484405"/>
            <a:chOff x="4890434" y="4287389"/>
            <a:chExt cx="345997" cy="346029"/>
          </a:xfrm>
        </p:grpSpPr>
        <p:sp>
          <p:nvSpPr>
            <p:cNvPr id="624" name="Google Shape;624;p30">
              <a:extLst>
                <a:ext uri="{FF2B5EF4-FFF2-40B4-BE49-F238E27FC236}">
                  <a16:creationId xmlns:a16="http://schemas.microsoft.com/office/drawing/2014/main" id="{9D30F2DB-A8D1-8195-4CC8-9046AFD77CF3}"/>
                </a:ext>
              </a:extLst>
            </p:cNvPr>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a:extLst>
                <a:ext uri="{FF2B5EF4-FFF2-40B4-BE49-F238E27FC236}">
                  <a16:creationId xmlns:a16="http://schemas.microsoft.com/office/drawing/2014/main" id="{300A9D73-5FA8-DE2F-7A83-87484D9B091F}"/>
                </a:ext>
              </a:extLst>
            </p:cNvPr>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a:extLst>
                <a:ext uri="{FF2B5EF4-FFF2-40B4-BE49-F238E27FC236}">
                  <a16:creationId xmlns:a16="http://schemas.microsoft.com/office/drawing/2014/main" id="{278B2624-233B-BCA0-69F4-997C72426ACA}"/>
                </a:ext>
              </a:extLst>
            </p:cNvPr>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a:extLst>
                <a:ext uri="{FF2B5EF4-FFF2-40B4-BE49-F238E27FC236}">
                  <a16:creationId xmlns:a16="http://schemas.microsoft.com/office/drawing/2014/main" id="{A8C54814-24E7-D992-230B-2A0150F35DFE}"/>
                </a:ext>
              </a:extLst>
            </p:cNvPr>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a:extLst>
                <a:ext uri="{FF2B5EF4-FFF2-40B4-BE49-F238E27FC236}">
                  <a16:creationId xmlns:a16="http://schemas.microsoft.com/office/drawing/2014/main" id="{BA149184-9BB6-D7A0-0384-52B060A53933}"/>
                </a:ext>
              </a:extLst>
            </p:cNvPr>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a:extLst>
                <a:ext uri="{FF2B5EF4-FFF2-40B4-BE49-F238E27FC236}">
                  <a16:creationId xmlns:a16="http://schemas.microsoft.com/office/drawing/2014/main" id="{95E466AD-7D7F-CAFE-DC75-4E3102C0A67F}"/>
                </a:ext>
              </a:extLst>
            </p:cNvPr>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0">
              <a:extLst>
                <a:ext uri="{FF2B5EF4-FFF2-40B4-BE49-F238E27FC236}">
                  <a16:creationId xmlns:a16="http://schemas.microsoft.com/office/drawing/2014/main" id="{BD702D5F-FD51-DBD5-8EA3-904845FB0C00}"/>
                </a:ext>
              </a:extLst>
            </p:cNvPr>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30">
            <a:extLst>
              <a:ext uri="{FF2B5EF4-FFF2-40B4-BE49-F238E27FC236}">
                <a16:creationId xmlns:a16="http://schemas.microsoft.com/office/drawing/2014/main" id="{AAB7C076-9F5B-2E4C-7218-8DA2B42F7BB0}"/>
              </a:ext>
            </a:extLst>
          </p:cNvPr>
          <p:cNvGrpSpPr/>
          <p:nvPr/>
        </p:nvGrpSpPr>
        <p:grpSpPr>
          <a:xfrm>
            <a:off x="5072712" y="573646"/>
            <a:ext cx="488638" cy="438246"/>
            <a:chOff x="5778676" y="3826972"/>
            <a:chExt cx="349052" cy="313055"/>
          </a:xfrm>
        </p:grpSpPr>
        <p:sp>
          <p:nvSpPr>
            <p:cNvPr id="632" name="Google Shape;632;p30">
              <a:extLst>
                <a:ext uri="{FF2B5EF4-FFF2-40B4-BE49-F238E27FC236}">
                  <a16:creationId xmlns:a16="http://schemas.microsoft.com/office/drawing/2014/main" id="{14CA4402-B493-A4AC-5601-001644D15AD3}"/>
                </a:ext>
              </a:extLst>
            </p:cNvPr>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0">
              <a:extLst>
                <a:ext uri="{FF2B5EF4-FFF2-40B4-BE49-F238E27FC236}">
                  <a16:creationId xmlns:a16="http://schemas.microsoft.com/office/drawing/2014/main" id="{01C88B1F-BF68-1FE1-BFFA-CF50D2525F66}"/>
                </a:ext>
              </a:extLst>
            </p:cNvPr>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0">
              <a:extLst>
                <a:ext uri="{FF2B5EF4-FFF2-40B4-BE49-F238E27FC236}">
                  <a16:creationId xmlns:a16="http://schemas.microsoft.com/office/drawing/2014/main" id="{A11E481E-DB5B-87D8-37E5-B3404AC021D4}"/>
                </a:ext>
              </a:extLst>
            </p:cNvPr>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a:extLst>
                <a:ext uri="{FF2B5EF4-FFF2-40B4-BE49-F238E27FC236}">
                  <a16:creationId xmlns:a16="http://schemas.microsoft.com/office/drawing/2014/main" id="{3D7B6E48-B3A5-80E6-94CD-BFEB08FAC555}"/>
                </a:ext>
              </a:extLst>
            </p:cNvPr>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0">
              <a:extLst>
                <a:ext uri="{FF2B5EF4-FFF2-40B4-BE49-F238E27FC236}">
                  <a16:creationId xmlns:a16="http://schemas.microsoft.com/office/drawing/2014/main" id="{29FF3354-3719-C99E-63C9-0D08545F7752}"/>
                </a:ext>
              </a:extLst>
            </p:cNvPr>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30">
            <a:extLst>
              <a:ext uri="{FF2B5EF4-FFF2-40B4-BE49-F238E27FC236}">
                <a16:creationId xmlns:a16="http://schemas.microsoft.com/office/drawing/2014/main" id="{79E86726-8FAE-10E2-9460-301680D47AE0}"/>
              </a:ext>
            </a:extLst>
          </p:cNvPr>
          <p:cNvGrpSpPr/>
          <p:nvPr/>
        </p:nvGrpSpPr>
        <p:grpSpPr>
          <a:xfrm>
            <a:off x="8028319" y="1213543"/>
            <a:ext cx="483826" cy="491133"/>
            <a:chOff x="4874902" y="3808799"/>
            <a:chExt cx="345615" cy="350835"/>
          </a:xfrm>
        </p:grpSpPr>
        <p:sp>
          <p:nvSpPr>
            <p:cNvPr id="638" name="Google Shape;638;p30">
              <a:extLst>
                <a:ext uri="{FF2B5EF4-FFF2-40B4-BE49-F238E27FC236}">
                  <a16:creationId xmlns:a16="http://schemas.microsoft.com/office/drawing/2014/main" id="{295FF58B-83C6-2636-550F-5FFE9312067E}"/>
                </a:ext>
              </a:extLst>
            </p:cNvPr>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0">
              <a:extLst>
                <a:ext uri="{FF2B5EF4-FFF2-40B4-BE49-F238E27FC236}">
                  <a16:creationId xmlns:a16="http://schemas.microsoft.com/office/drawing/2014/main" id="{1A9E7FAF-5F1D-E89D-FCDC-FCE717CF9E5B}"/>
                </a:ext>
              </a:extLst>
            </p:cNvPr>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0">
              <a:extLst>
                <a:ext uri="{FF2B5EF4-FFF2-40B4-BE49-F238E27FC236}">
                  <a16:creationId xmlns:a16="http://schemas.microsoft.com/office/drawing/2014/main" id="{2AC7230F-D4B3-4A06-3F9F-3855B716B629}"/>
                </a:ext>
              </a:extLst>
            </p:cNvPr>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0">
              <a:extLst>
                <a:ext uri="{FF2B5EF4-FFF2-40B4-BE49-F238E27FC236}">
                  <a16:creationId xmlns:a16="http://schemas.microsoft.com/office/drawing/2014/main" id="{91C54102-17EC-AC71-1293-980B6E6F9A23}"/>
                </a:ext>
              </a:extLst>
            </p:cNvPr>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a:extLst>
                <a:ext uri="{FF2B5EF4-FFF2-40B4-BE49-F238E27FC236}">
                  <a16:creationId xmlns:a16="http://schemas.microsoft.com/office/drawing/2014/main" id="{A025E132-CDC4-11AF-3DED-8C7AB763A079}"/>
                </a:ext>
              </a:extLst>
            </p:cNvPr>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0">
              <a:extLst>
                <a:ext uri="{FF2B5EF4-FFF2-40B4-BE49-F238E27FC236}">
                  <a16:creationId xmlns:a16="http://schemas.microsoft.com/office/drawing/2014/main" id="{F0EF3C37-46BE-F67D-460B-3E1D2D5F5483}"/>
                </a:ext>
              </a:extLst>
            </p:cNvPr>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0">
              <a:extLst>
                <a:ext uri="{FF2B5EF4-FFF2-40B4-BE49-F238E27FC236}">
                  <a16:creationId xmlns:a16="http://schemas.microsoft.com/office/drawing/2014/main" id="{3449328C-E3F9-C280-2DFC-977597583DD7}"/>
                </a:ext>
              </a:extLst>
            </p:cNvPr>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0">
              <a:extLst>
                <a:ext uri="{FF2B5EF4-FFF2-40B4-BE49-F238E27FC236}">
                  <a16:creationId xmlns:a16="http://schemas.microsoft.com/office/drawing/2014/main" id="{A0F9CD6F-CB7A-05F9-879C-F0F055C51CB2}"/>
                </a:ext>
              </a:extLst>
            </p:cNvPr>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a:extLst>
                <a:ext uri="{FF2B5EF4-FFF2-40B4-BE49-F238E27FC236}">
                  <a16:creationId xmlns:a16="http://schemas.microsoft.com/office/drawing/2014/main" id="{4D12ACE2-5DCF-8BCE-438F-451CA49FD7DD}"/>
                </a:ext>
              </a:extLst>
            </p:cNvPr>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a:extLst>
                <a:ext uri="{FF2B5EF4-FFF2-40B4-BE49-F238E27FC236}">
                  <a16:creationId xmlns:a16="http://schemas.microsoft.com/office/drawing/2014/main" id="{04BAE371-2A8B-970A-F9D2-C3AFD0F90B5B}"/>
                </a:ext>
              </a:extLst>
            </p:cNvPr>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0">
              <a:extLst>
                <a:ext uri="{FF2B5EF4-FFF2-40B4-BE49-F238E27FC236}">
                  <a16:creationId xmlns:a16="http://schemas.microsoft.com/office/drawing/2014/main" id="{01634D21-058B-D180-A3C2-5169AEEA4D65}"/>
                </a:ext>
              </a:extLst>
            </p:cNvPr>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0">
              <a:extLst>
                <a:ext uri="{FF2B5EF4-FFF2-40B4-BE49-F238E27FC236}">
                  <a16:creationId xmlns:a16="http://schemas.microsoft.com/office/drawing/2014/main" id="{3AB49847-F754-8732-4605-A97B92865BBC}"/>
                </a:ext>
              </a:extLst>
            </p:cNvPr>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a:extLst>
                <a:ext uri="{FF2B5EF4-FFF2-40B4-BE49-F238E27FC236}">
                  <a16:creationId xmlns:a16="http://schemas.microsoft.com/office/drawing/2014/main" id="{8B6AC12E-0349-E8AD-CDFC-2998B2B249B7}"/>
                </a:ext>
              </a:extLst>
            </p:cNvPr>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0">
              <a:extLst>
                <a:ext uri="{FF2B5EF4-FFF2-40B4-BE49-F238E27FC236}">
                  <a16:creationId xmlns:a16="http://schemas.microsoft.com/office/drawing/2014/main" id="{AF8F9027-273C-E370-F463-4A6D6832A7B9}"/>
                </a:ext>
              </a:extLst>
            </p:cNvPr>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a:extLst>
                <a:ext uri="{FF2B5EF4-FFF2-40B4-BE49-F238E27FC236}">
                  <a16:creationId xmlns:a16="http://schemas.microsoft.com/office/drawing/2014/main" id="{B1B9CBF6-7192-661D-B308-31BE03FB99A9}"/>
                </a:ext>
              </a:extLst>
            </p:cNvPr>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a:extLst>
                <a:ext uri="{FF2B5EF4-FFF2-40B4-BE49-F238E27FC236}">
                  <a16:creationId xmlns:a16="http://schemas.microsoft.com/office/drawing/2014/main" id="{E8F2FEC5-7234-DA69-9435-6288D538084D}"/>
                </a:ext>
              </a:extLst>
            </p:cNvPr>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0">
              <a:extLst>
                <a:ext uri="{FF2B5EF4-FFF2-40B4-BE49-F238E27FC236}">
                  <a16:creationId xmlns:a16="http://schemas.microsoft.com/office/drawing/2014/main" id="{9FB5C3D5-2F94-EB9A-EA19-45BF436EA2CA}"/>
                </a:ext>
              </a:extLst>
            </p:cNvPr>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34359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9">
          <a:extLst>
            <a:ext uri="{FF2B5EF4-FFF2-40B4-BE49-F238E27FC236}">
              <a16:creationId xmlns:a16="http://schemas.microsoft.com/office/drawing/2014/main" id="{FCCE8B64-A316-0345-C59B-7DA34062B2B9}"/>
            </a:ext>
          </a:extLst>
        </p:cNvPr>
        <p:cNvGrpSpPr/>
        <p:nvPr/>
      </p:nvGrpSpPr>
      <p:grpSpPr>
        <a:xfrm>
          <a:off x="0" y="0"/>
          <a:ext cx="0" cy="0"/>
          <a:chOff x="0" y="0"/>
          <a:chExt cx="0" cy="0"/>
        </a:xfrm>
      </p:grpSpPr>
      <p:sp>
        <p:nvSpPr>
          <p:cNvPr id="1580" name="Google Shape;1580;p49">
            <a:extLst>
              <a:ext uri="{FF2B5EF4-FFF2-40B4-BE49-F238E27FC236}">
                <a16:creationId xmlns:a16="http://schemas.microsoft.com/office/drawing/2014/main" id="{FBAB15D7-92B8-746F-2A22-F6C2F586D25F}"/>
              </a:ext>
            </a:extLst>
          </p:cNvPr>
          <p:cNvSpPr txBox="1">
            <a:spLocks noGrp="1"/>
          </p:cNvSpPr>
          <p:nvPr>
            <p:ph type="body" idx="1"/>
          </p:nvPr>
        </p:nvSpPr>
        <p:spPr>
          <a:xfrm>
            <a:off x="597375" y="1438003"/>
            <a:ext cx="7565318" cy="28663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Electric motors are essential in various industrial and commercial applications, where accurate speed control is crucial for efficiency and performance. However, predicting motor speed based on operational parameters such as voltage, current, torque, and temperature remains a challenge due to the nonlinear and dynamic nature of motor behavior. This project aims to develop a predictive model using machine learning techniques to estimate motor speed based on available attributes. By leveraging historical and real-time data, the model will enable better control strategies, improve efficiency, and aid in predictive maintenance, ultimately enhancing the reliability and performance of electric motor systems.</a:t>
            </a:r>
            <a:endParaRPr sz="1400" dirty="0"/>
          </a:p>
        </p:txBody>
      </p:sp>
      <p:sp>
        <p:nvSpPr>
          <p:cNvPr id="1581" name="Google Shape;1581;p49">
            <a:extLst>
              <a:ext uri="{FF2B5EF4-FFF2-40B4-BE49-F238E27FC236}">
                <a16:creationId xmlns:a16="http://schemas.microsoft.com/office/drawing/2014/main" id="{C9A83752-9ABD-4A4F-3982-353493E579FF}"/>
              </a:ext>
            </a:extLst>
          </p:cNvPr>
          <p:cNvSpPr txBox="1">
            <a:spLocks noGrp="1"/>
          </p:cNvSpPr>
          <p:nvPr>
            <p:ph type="ctrTitle"/>
          </p:nvPr>
        </p:nvSpPr>
        <p:spPr>
          <a:xfrm>
            <a:off x="597375" y="594732"/>
            <a:ext cx="4727700" cy="63263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STATEMENT</a:t>
            </a:r>
            <a:endParaRPr dirty="0"/>
          </a:p>
        </p:txBody>
      </p:sp>
    </p:spTree>
    <p:extLst>
      <p:ext uri="{BB962C8B-B14F-4D97-AF65-F5344CB8AC3E}">
        <p14:creationId xmlns:p14="http://schemas.microsoft.com/office/powerpoint/2010/main" val="1916075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9">
          <a:extLst>
            <a:ext uri="{FF2B5EF4-FFF2-40B4-BE49-F238E27FC236}">
              <a16:creationId xmlns:a16="http://schemas.microsoft.com/office/drawing/2014/main" id="{A4D52BAE-065A-310F-4F28-DDA8765DDC22}"/>
            </a:ext>
          </a:extLst>
        </p:cNvPr>
        <p:cNvGrpSpPr/>
        <p:nvPr/>
      </p:nvGrpSpPr>
      <p:grpSpPr>
        <a:xfrm>
          <a:off x="0" y="0"/>
          <a:ext cx="0" cy="0"/>
          <a:chOff x="0" y="0"/>
          <a:chExt cx="0" cy="0"/>
        </a:xfrm>
      </p:grpSpPr>
      <p:sp>
        <p:nvSpPr>
          <p:cNvPr id="1122" name="Google Shape;1122;p39">
            <a:extLst>
              <a:ext uri="{FF2B5EF4-FFF2-40B4-BE49-F238E27FC236}">
                <a16:creationId xmlns:a16="http://schemas.microsoft.com/office/drawing/2014/main" id="{BCCE7698-A6AE-6FA9-FCF8-34ABBC8AA76D}"/>
              </a:ext>
            </a:extLst>
          </p:cNvPr>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DATASET DETAILS</a:t>
            </a:r>
            <a:endParaRPr sz="3000" dirty="0"/>
          </a:p>
        </p:txBody>
      </p:sp>
      <p:sp>
        <p:nvSpPr>
          <p:cNvPr id="1124" name="Google Shape;1124;p39">
            <a:extLst>
              <a:ext uri="{FF2B5EF4-FFF2-40B4-BE49-F238E27FC236}">
                <a16:creationId xmlns:a16="http://schemas.microsoft.com/office/drawing/2014/main" id="{43D1C4FF-F041-8450-6555-55036B097942}"/>
              </a:ext>
            </a:extLst>
          </p:cNvPr>
          <p:cNvSpPr txBox="1">
            <a:spLocks noGrp="1"/>
          </p:cNvSpPr>
          <p:nvPr>
            <p:ph type="subTitle" idx="1"/>
          </p:nvPr>
        </p:nvSpPr>
        <p:spPr>
          <a:xfrm>
            <a:off x="719212" y="1091726"/>
            <a:ext cx="3317530" cy="29747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dataset comprises several sensor data collected from a permanent magnet synchronous</a:t>
            </a:r>
          </a:p>
          <a:p>
            <a:pPr marL="0" lvl="0" indent="0" algn="l" rtl="0">
              <a:spcBef>
                <a:spcPts val="0"/>
              </a:spcBef>
              <a:spcAft>
                <a:spcPts val="0"/>
              </a:spcAft>
              <a:buNone/>
            </a:pPr>
            <a:r>
              <a:rPr lang="en-US" dirty="0"/>
              <a:t>motor (PMSM) deployed on a test bench. The PMSM represents a </a:t>
            </a:r>
            <a:r>
              <a:rPr lang="en-US" dirty="0" err="1"/>
              <a:t>ccTest</a:t>
            </a:r>
            <a:r>
              <a:rPr lang="en-US" dirty="0"/>
              <a:t> bench measurements</a:t>
            </a:r>
          </a:p>
          <a:p>
            <a:pPr marL="0" lvl="0" indent="0" algn="l" rtl="0">
              <a:spcBef>
                <a:spcPts val="0"/>
              </a:spcBef>
              <a:spcAft>
                <a:spcPts val="0"/>
              </a:spcAft>
              <a:buNone/>
            </a:pPr>
            <a:r>
              <a:rPr lang="en-US" dirty="0"/>
              <a:t>were collected by the LEA department at Paderborn University. This dataset is mildly</a:t>
            </a:r>
          </a:p>
          <a:p>
            <a:pPr marL="0" lvl="0" indent="0" algn="l" rtl="0">
              <a:spcBef>
                <a:spcPts val="0"/>
              </a:spcBef>
              <a:spcAft>
                <a:spcPts val="0"/>
              </a:spcAft>
              <a:buNone/>
            </a:pPr>
            <a:r>
              <a:rPr lang="en-US" dirty="0"/>
              <a:t>anonymized.</a:t>
            </a:r>
            <a:endParaRPr dirty="0"/>
          </a:p>
        </p:txBody>
      </p:sp>
      <p:sp>
        <p:nvSpPr>
          <p:cNvPr id="1127" name="Google Shape;1127;p39">
            <a:extLst>
              <a:ext uri="{FF2B5EF4-FFF2-40B4-BE49-F238E27FC236}">
                <a16:creationId xmlns:a16="http://schemas.microsoft.com/office/drawing/2014/main" id="{07723287-6B0A-5B62-47E8-15E00A78C0E9}"/>
              </a:ext>
            </a:extLst>
          </p:cNvPr>
          <p:cNvSpPr/>
          <p:nvPr/>
        </p:nvSpPr>
        <p:spPr>
          <a:xfrm>
            <a:off x="787149" y="4891500"/>
            <a:ext cx="252000" cy="252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9">
            <a:extLst>
              <a:ext uri="{FF2B5EF4-FFF2-40B4-BE49-F238E27FC236}">
                <a16:creationId xmlns:a16="http://schemas.microsoft.com/office/drawing/2014/main" id="{F81ED3C5-488E-3972-CA6D-3561FCE08927}"/>
              </a:ext>
            </a:extLst>
          </p:cNvPr>
          <p:cNvSpPr/>
          <p:nvPr/>
        </p:nvSpPr>
        <p:spPr>
          <a:xfrm>
            <a:off x="7932309" y="488925"/>
            <a:ext cx="423300" cy="42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 name="Straight Connector 2">
            <a:extLst>
              <a:ext uri="{FF2B5EF4-FFF2-40B4-BE49-F238E27FC236}">
                <a16:creationId xmlns:a16="http://schemas.microsoft.com/office/drawing/2014/main" id="{B24DAFF9-7116-27AD-114C-EA117F89671E}"/>
              </a:ext>
            </a:extLst>
          </p:cNvPr>
          <p:cNvCxnSpPr>
            <a:cxnSpLocks/>
          </p:cNvCxnSpPr>
          <p:nvPr/>
        </p:nvCxnSpPr>
        <p:spPr>
          <a:xfrm>
            <a:off x="4572000" y="989475"/>
            <a:ext cx="0" cy="2914185"/>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3C8D462-69AE-DB2F-7361-4918E66B3710}"/>
              </a:ext>
            </a:extLst>
          </p:cNvPr>
          <p:cNvSpPr txBox="1"/>
          <p:nvPr/>
        </p:nvSpPr>
        <p:spPr>
          <a:xfrm>
            <a:off x="5010615" y="1091726"/>
            <a:ext cx="2490434" cy="2800767"/>
          </a:xfrm>
          <a:prstGeom prst="rect">
            <a:avLst/>
          </a:prstGeom>
          <a:noFill/>
        </p:spPr>
        <p:txBody>
          <a:bodyPr wrap="square" rtlCol="0">
            <a:spAutoFit/>
          </a:bodyPr>
          <a:lstStyle/>
          <a:p>
            <a:r>
              <a:rPr lang="en-US" sz="1600" dirty="0">
                <a:solidFill>
                  <a:schemeClr val="bg1">
                    <a:lumMod val="95000"/>
                  </a:schemeClr>
                </a:solidFill>
              </a:rPr>
              <a:t>Comprehensive csv files containing all measurement sessions and features. Each row</a:t>
            </a:r>
          </a:p>
          <a:p>
            <a:r>
              <a:rPr lang="en-US" sz="1600" dirty="0">
                <a:solidFill>
                  <a:schemeClr val="bg1">
                    <a:lumMod val="95000"/>
                  </a:schemeClr>
                </a:solidFill>
              </a:rPr>
              <a:t>represents one snapshot of sensor data at a certain time step. Sample rate is 2 Hz (One row per</a:t>
            </a:r>
          </a:p>
          <a:p>
            <a:r>
              <a:rPr lang="en-US" sz="1600" dirty="0">
                <a:solidFill>
                  <a:schemeClr val="bg1">
                    <a:lumMod val="95000"/>
                  </a:schemeClr>
                </a:solidFill>
              </a:rPr>
              <a:t>0.5 seconds). Distinctive sessions are identified with “</a:t>
            </a:r>
            <a:r>
              <a:rPr lang="en-US" sz="1600" dirty="0" err="1">
                <a:solidFill>
                  <a:schemeClr val="bg1">
                    <a:lumMod val="95000"/>
                  </a:schemeClr>
                </a:solidFill>
              </a:rPr>
              <a:t>profile_id</a:t>
            </a:r>
            <a:r>
              <a:rPr lang="en-US" sz="1600" dirty="0">
                <a:solidFill>
                  <a:schemeClr val="bg1">
                    <a:lumMod val="95000"/>
                  </a:schemeClr>
                </a:solidFill>
              </a:rPr>
              <a:t>”.</a:t>
            </a:r>
            <a:endParaRPr lang="en-IN" sz="1600" dirty="0">
              <a:solidFill>
                <a:schemeClr val="bg1">
                  <a:lumMod val="95000"/>
                </a:schemeClr>
              </a:solidFill>
            </a:endParaRPr>
          </a:p>
        </p:txBody>
      </p:sp>
    </p:spTree>
    <p:extLst>
      <p:ext uri="{BB962C8B-B14F-4D97-AF65-F5344CB8AC3E}">
        <p14:creationId xmlns:p14="http://schemas.microsoft.com/office/powerpoint/2010/main" val="2875673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0">
          <a:extLst>
            <a:ext uri="{FF2B5EF4-FFF2-40B4-BE49-F238E27FC236}">
              <a16:creationId xmlns:a16="http://schemas.microsoft.com/office/drawing/2014/main" id="{EFE019D6-37D4-798F-44D0-8F41DEBF546F}"/>
            </a:ext>
          </a:extLst>
        </p:cNvPr>
        <p:cNvGrpSpPr/>
        <p:nvPr/>
      </p:nvGrpSpPr>
      <p:grpSpPr>
        <a:xfrm>
          <a:off x="0" y="0"/>
          <a:ext cx="0" cy="0"/>
          <a:chOff x="0" y="0"/>
          <a:chExt cx="0" cy="0"/>
        </a:xfrm>
      </p:grpSpPr>
      <p:sp>
        <p:nvSpPr>
          <p:cNvPr id="610" name="Google Shape;610;p30">
            <a:extLst>
              <a:ext uri="{FF2B5EF4-FFF2-40B4-BE49-F238E27FC236}">
                <a16:creationId xmlns:a16="http://schemas.microsoft.com/office/drawing/2014/main" id="{AF397AED-0F3C-E7A6-7FD7-12BE00D1B5BA}"/>
              </a:ext>
            </a:extLst>
          </p:cNvPr>
          <p:cNvSpPr/>
          <p:nvPr/>
        </p:nvSpPr>
        <p:spPr>
          <a:xfrm>
            <a:off x="319668" y="742078"/>
            <a:ext cx="8244469" cy="411851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TextBox 31">
            <a:extLst>
              <a:ext uri="{FF2B5EF4-FFF2-40B4-BE49-F238E27FC236}">
                <a16:creationId xmlns:a16="http://schemas.microsoft.com/office/drawing/2014/main" id="{94E212EA-C5DC-D4C9-6C28-61C932073247}"/>
              </a:ext>
            </a:extLst>
          </p:cNvPr>
          <p:cNvSpPr txBox="1"/>
          <p:nvPr/>
        </p:nvSpPr>
        <p:spPr>
          <a:xfrm>
            <a:off x="520390" y="742078"/>
            <a:ext cx="7947103" cy="3916457"/>
          </a:xfrm>
          <a:prstGeom prst="rect">
            <a:avLst/>
          </a:prstGeom>
          <a:noFill/>
        </p:spPr>
        <p:txBody>
          <a:bodyPr wrap="square">
            <a:spAutoFit/>
          </a:bodyPr>
          <a:lstStyle/>
          <a:p>
            <a:pPr marL="171450" indent="-171450">
              <a:buFont typeface="Arial" panose="020B0604020202020204" pitchFamily="34" charset="0"/>
              <a:buChar char="•"/>
            </a:pPr>
            <a:endParaRPr lang="en-IN" sz="1050" dirty="0"/>
          </a:p>
          <a:p>
            <a:pPr marL="228600" indent="-228600">
              <a:buFont typeface="Arial" panose="020B0604020202020204" pitchFamily="34" charset="0"/>
              <a:buChar char="•"/>
            </a:pPr>
            <a:r>
              <a:rPr lang="en-IN" dirty="0"/>
              <a:t>  ambient</a:t>
            </a:r>
          </a:p>
          <a:p>
            <a:r>
              <a:rPr lang="en-IN" dirty="0"/>
              <a:t>Ambient temperature as measured by a thermal sensor located closely to the stator.</a:t>
            </a:r>
          </a:p>
          <a:p>
            <a:endParaRPr lang="en-IN" dirty="0"/>
          </a:p>
          <a:p>
            <a:pPr marL="171450" indent="-171450">
              <a:buFont typeface="Arial" panose="020B0604020202020204" pitchFamily="34" charset="0"/>
              <a:buChar char="•"/>
            </a:pPr>
            <a:r>
              <a:rPr lang="en-IN" dirty="0"/>
              <a:t> coolant</a:t>
            </a:r>
          </a:p>
          <a:p>
            <a:r>
              <a:rPr lang="en-IN" dirty="0"/>
              <a:t>Coolant temperature. The motor is water cooled. Measurement is taken at the outflow.</a:t>
            </a:r>
          </a:p>
          <a:p>
            <a:endParaRPr lang="en-IN" dirty="0"/>
          </a:p>
          <a:p>
            <a:pPr marL="171450" indent="-171450">
              <a:buFont typeface="Arial" panose="020B0604020202020204" pitchFamily="34" charset="0"/>
              <a:buChar char="•"/>
            </a:pPr>
            <a:r>
              <a:rPr lang="en-IN" dirty="0" err="1"/>
              <a:t>u_d</a:t>
            </a:r>
            <a:endParaRPr lang="en-IN" dirty="0"/>
          </a:p>
          <a:p>
            <a:r>
              <a:rPr lang="en-IN" dirty="0"/>
              <a:t>Voltage d-component.</a:t>
            </a:r>
          </a:p>
          <a:p>
            <a:endParaRPr lang="en-IN" dirty="0"/>
          </a:p>
          <a:p>
            <a:pPr marL="171450" indent="-171450">
              <a:buFont typeface="Arial" panose="020B0604020202020204" pitchFamily="34" charset="0"/>
              <a:buChar char="•"/>
            </a:pPr>
            <a:r>
              <a:rPr lang="en-IN" dirty="0" err="1"/>
              <a:t>u_q</a:t>
            </a:r>
            <a:endParaRPr lang="en-IN" dirty="0"/>
          </a:p>
          <a:p>
            <a:r>
              <a:rPr lang="en-IN" dirty="0"/>
              <a:t>Voltage q-component.</a:t>
            </a:r>
          </a:p>
          <a:p>
            <a:endParaRPr lang="en-IN" dirty="0"/>
          </a:p>
          <a:p>
            <a:pPr marL="171450" indent="-171450">
              <a:buFont typeface="Arial" panose="020B0604020202020204" pitchFamily="34" charset="0"/>
              <a:buChar char="•"/>
            </a:pPr>
            <a:r>
              <a:rPr lang="en-IN" dirty="0" err="1"/>
              <a:t>motor_speed</a:t>
            </a:r>
            <a:endParaRPr lang="en-IN" dirty="0"/>
          </a:p>
          <a:p>
            <a:r>
              <a:rPr lang="en-IN" dirty="0"/>
              <a:t>Motor speed.</a:t>
            </a:r>
          </a:p>
          <a:p>
            <a:endParaRPr lang="en-IN" dirty="0"/>
          </a:p>
          <a:p>
            <a:pPr marL="171450" indent="-171450">
              <a:buFont typeface="Arial" panose="020B0604020202020204" pitchFamily="34" charset="0"/>
              <a:buChar char="•"/>
            </a:pPr>
            <a:r>
              <a:rPr lang="en-IN" dirty="0"/>
              <a:t>torque</a:t>
            </a:r>
          </a:p>
          <a:p>
            <a:r>
              <a:rPr lang="en-IN" dirty="0"/>
              <a:t>Torque induced by current.</a:t>
            </a:r>
          </a:p>
        </p:txBody>
      </p:sp>
      <p:sp>
        <p:nvSpPr>
          <p:cNvPr id="35" name="Google Shape;480;p27">
            <a:extLst>
              <a:ext uri="{FF2B5EF4-FFF2-40B4-BE49-F238E27FC236}">
                <a16:creationId xmlns:a16="http://schemas.microsoft.com/office/drawing/2014/main" id="{BD8C7E94-0564-9F0A-0287-BFC5F9632258}"/>
              </a:ext>
            </a:extLst>
          </p:cNvPr>
          <p:cNvSpPr txBox="1">
            <a:spLocks/>
          </p:cNvSpPr>
          <p:nvPr/>
        </p:nvSpPr>
        <p:spPr>
          <a:xfrm>
            <a:off x="247117" y="215590"/>
            <a:ext cx="4576200" cy="4909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lgn="l"/>
            <a:r>
              <a:rPr lang="en-IN" dirty="0"/>
              <a:t>FEATURE SET</a:t>
            </a:r>
          </a:p>
        </p:txBody>
      </p:sp>
    </p:spTree>
    <p:extLst>
      <p:ext uri="{BB962C8B-B14F-4D97-AF65-F5344CB8AC3E}">
        <p14:creationId xmlns:p14="http://schemas.microsoft.com/office/powerpoint/2010/main" val="1467467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0">
          <a:extLst>
            <a:ext uri="{FF2B5EF4-FFF2-40B4-BE49-F238E27FC236}">
              <a16:creationId xmlns:a16="http://schemas.microsoft.com/office/drawing/2014/main" id="{A750BDCC-4BF7-E083-A3E1-4373AB1A8777}"/>
            </a:ext>
          </a:extLst>
        </p:cNvPr>
        <p:cNvGrpSpPr/>
        <p:nvPr/>
      </p:nvGrpSpPr>
      <p:grpSpPr>
        <a:xfrm>
          <a:off x="0" y="0"/>
          <a:ext cx="0" cy="0"/>
          <a:chOff x="0" y="0"/>
          <a:chExt cx="0" cy="0"/>
        </a:xfrm>
      </p:grpSpPr>
      <p:sp>
        <p:nvSpPr>
          <p:cNvPr id="610" name="Google Shape;610;p30">
            <a:extLst>
              <a:ext uri="{FF2B5EF4-FFF2-40B4-BE49-F238E27FC236}">
                <a16:creationId xmlns:a16="http://schemas.microsoft.com/office/drawing/2014/main" id="{520E82D7-715E-235B-EBA4-31477ACA8558}"/>
              </a:ext>
            </a:extLst>
          </p:cNvPr>
          <p:cNvSpPr/>
          <p:nvPr/>
        </p:nvSpPr>
        <p:spPr>
          <a:xfrm>
            <a:off x="319667" y="118946"/>
            <a:ext cx="8326246" cy="492883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TextBox 31">
            <a:extLst>
              <a:ext uri="{FF2B5EF4-FFF2-40B4-BE49-F238E27FC236}">
                <a16:creationId xmlns:a16="http://schemas.microsoft.com/office/drawing/2014/main" id="{39A015C0-9331-A6A4-8043-404C81F8ACC0}"/>
              </a:ext>
            </a:extLst>
          </p:cNvPr>
          <p:cNvSpPr txBox="1"/>
          <p:nvPr/>
        </p:nvSpPr>
        <p:spPr>
          <a:xfrm>
            <a:off x="498087" y="95714"/>
            <a:ext cx="6839415" cy="4928839"/>
          </a:xfrm>
          <a:prstGeom prst="rect">
            <a:avLst/>
          </a:prstGeom>
          <a:noFill/>
        </p:spPr>
        <p:txBody>
          <a:bodyPr wrap="square">
            <a:spAutoFit/>
          </a:bodyPr>
          <a:lstStyle/>
          <a:p>
            <a:pPr marL="171450" indent="-171450">
              <a:buFont typeface="Arial" panose="020B0604020202020204" pitchFamily="34" charset="0"/>
              <a:buChar char="•"/>
            </a:pPr>
            <a:r>
              <a:rPr lang="en-US" dirty="0" err="1"/>
              <a:t>i_d</a:t>
            </a:r>
            <a:r>
              <a:rPr lang="en-US" dirty="0"/>
              <a:t>  </a:t>
            </a:r>
          </a:p>
          <a:p>
            <a:r>
              <a:rPr lang="en-US" dirty="0"/>
              <a:t>     Current d-component.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err="1"/>
              <a:t>i_q</a:t>
            </a:r>
            <a:endParaRPr lang="en-US" dirty="0"/>
          </a:p>
          <a:p>
            <a:r>
              <a:rPr lang="en-US" dirty="0"/>
              <a:t>    Current q-component.</a:t>
            </a:r>
          </a:p>
          <a:p>
            <a:endParaRPr lang="en-US" dirty="0"/>
          </a:p>
          <a:p>
            <a:pPr marL="171450" indent="-171450">
              <a:buFont typeface="Arial" panose="020B0604020202020204" pitchFamily="34" charset="0"/>
              <a:buChar char="•"/>
            </a:pPr>
            <a:r>
              <a:rPr lang="en-US" dirty="0"/>
              <a:t>pm</a:t>
            </a:r>
          </a:p>
          <a:p>
            <a:r>
              <a:rPr lang="en-US" dirty="0"/>
              <a:t>     Permanent Magnet surface temperature representing the rotor temperature. This was measured with an infrared thermography unit.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err="1"/>
              <a:t>stator_yoke</a:t>
            </a:r>
            <a:endParaRPr lang="en-US" dirty="0"/>
          </a:p>
          <a:p>
            <a:r>
              <a:rPr lang="en-US" dirty="0"/>
              <a:t>     Stator yoke temperature is measured with a thermal sensor.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err="1"/>
              <a:t>stator_tooth</a:t>
            </a:r>
            <a:endParaRPr lang="en-US" dirty="0"/>
          </a:p>
          <a:p>
            <a:r>
              <a:rPr lang="en-US" dirty="0"/>
              <a:t>     Stator tooth temperature is measured with a thermal sensor.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err="1"/>
              <a:t>stator_winding</a:t>
            </a:r>
            <a:endParaRPr lang="en-US" dirty="0"/>
          </a:p>
          <a:p>
            <a:r>
              <a:rPr lang="en-US" dirty="0"/>
              <a:t>     Stator winding temperature measured with a thermal sensor.</a:t>
            </a:r>
          </a:p>
          <a:p>
            <a:endParaRPr lang="en-US" dirty="0"/>
          </a:p>
          <a:p>
            <a:pPr marL="171450" indent="-171450">
              <a:buFont typeface="Arial" panose="020B0604020202020204" pitchFamily="34" charset="0"/>
              <a:buChar char="•"/>
            </a:pPr>
            <a:r>
              <a:rPr lang="en-US" dirty="0" err="1"/>
              <a:t>profile_id</a:t>
            </a:r>
            <a:endParaRPr lang="en-US" dirty="0"/>
          </a:p>
          <a:p>
            <a:r>
              <a:rPr lang="en-US" dirty="0"/>
              <a:t>     Each measurement session has a unique ID. Make sure not to try to estimate from one session onto the other as they are strongly independent.</a:t>
            </a:r>
            <a:endParaRPr lang="en-IN" dirty="0"/>
          </a:p>
        </p:txBody>
      </p:sp>
    </p:spTree>
    <p:extLst>
      <p:ext uri="{BB962C8B-B14F-4D97-AF65-F5344CB8AC3E}">
        <p14:creationId xmlns:p14="http://schemas.microsoft.com/office/powerpoint/2010/main" val="2890561733"/>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TotalTime>
  <Words>657</Words>
  <Application>Microsoft Office PowerPoint</Application>
  <PresentationFormat>On-screen Show (16:9)</PresentationFormat>
  <Paragraphs>99</Paragraphs>
  <Slides>29</Slides>
  <Notes>29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29</vt:i4>
      </vt:variant>
    </vt:vector>
  </HeadingPairs>
  <TitlesOfParts>
    <vt:vector size="43" baseType="lpstr">
      <vt:lpstr>Fira Sans Extra Condensed Medium</vt:lpstr>
      <vt:lpstr>Fira Sans Condensed Medium</vt:lpstr>
      <vt:lpstr>Arial</vt:lpstr>
      <vt:lpstr>Nunito Light</vt:lpstr>
      <vt:lpstr>Share Tech</vt:lpstr>
      <vt:lpstr>Livvic Light</vt:lpstr>
      <vt:lpstr>Advent Pro Medium</vt:lpstr>
      <vt:lpstr>Proxima Nova Semibold</vt:lpstr>
      <vt:lpstr>Proxima Nova</vt:lpstr>
      <vt:lpstr>Advent Pro SemiBold</vt:lpstr>
      <vt:lpstr>Calibri</vt:lpstr>
      <vt:lpstr>Maven Pro</vt:lpstr>
      <vt:lpstr>Data Science Consulting by Slidesgo</vt:lpstr>
      <vt:lpstr>Slidesgo Final Pages</vt:lpstr>
      <vt:lpstr>DATA SCIENCE PROJECT</vt:lpstr>
      <vt:lpstr>P496 Electric Motor      Prediction </vt:lpstr>
      <vt:lpstr>—GROUP 2 TEAM MEMBERS</vt:lpstr>
      <vt:lpstr>CONTENTS</vt:lpstr>
      <vt:lpstr>INTRODUCTION</vt:lpstr>
      <vt:lpstr>PROBLEM STATEMENT</vt:lpstr>
      <vt:lpstr>DATASET DETAILS</vt:lpstr>
      <vt:lpstr>PowerPoint Presentation</vt:lpstr>
      <vt:lpstr>PowerPoint Presentation</vt:lpstr>
      <vt:lpstr>DATA EXPLORATION</vt:lpstr>
      <vt:lpstr>MISSING VALUES</vt:lpstr>
      <vt:lpstr>HISTOGRAM</vt:lpstr>
      <vt:lpstr>CORRELATION HEATMAP</vt:lpstr>
      <vt:lpstr>OUTLIER DETECTION</vt:lpstr>
      <vt:lpstr>FEATURE RELATIONSHIP</vt:lpstr>
      <vt:lpstr>DISTRIBUTION COMPARISON</vt:lpstr>
      <vt:lpstr>SCATTERPLOT</vt:lpstr>
      <vt:lpstr>KDE PLOT</vt:lpstr>
      <vt:lpstr>PowerPoint Presentation</vt:lpstr>
      <vt:lpstr>FINDINGS</vt:lpstr>
      <vt:lpstr>EDA SUMMARY</vt:lpstr>
      <vt:lpstr>MODEL BUILDING</vt:lpstr>
      <vt:lpstr>Linear Regression</vt:lpstr>
      <vt:lpstr>Ridge Regression</vt:lpstr>
      <vt:lpstr>Random Forest Regression</vt:lpstr>
      <vt:lpstr>DEPLOYMENT</vt:lpstr>
      <vt:lpstr>CONCLUSION</vt:lpstr>
      <vt:lpstr> Do you have any 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ASUS</dc:creator>
  <cp:lastModifiedBy>Aswanth TK</cp:lastModifiedBy>
  <cp:revision>6</cp:revision>
  <dcterms:modified xsi:type="dcterms:W3CDTF">2025-02-18T04:00:26Z</dcterms:modified>
</cp:coreProperties>
</file>